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98" r:id="rId9"/>
    <p:sldId id="292" r:id="rId10"/>
    <p:sldId id="267" r:id="rId11"/>
    <p:sldId id="272" r:id="rId12"/>
    <p:sldId id="273" r:id="rId13"/>
    <p:sldId id="269" r:id="rId14"/>
    <p:sldId id="268" r:id="rId15"/>
    <p:sldId id="294" r:id="rId16"/>
    <p:sldId id="293" r:id="rId17"/>
    <p:sldId id="295" r:id="rId18"/>
    <p:sldId id="271" r:id="rId19"/>
    <p:sldId id="274" r:id="rId20"/>
    <p:sldId id="296" r:id="rId21"/>
    <p:sldId id="291" r:id="rId22"/>
    <p:sldId id="264" r:id="rId23"/>
    <p:sldId id="290" r:id="rId24"/>
    <p:sldId id="277" r:id="rId25"/>
    <p:sldId id="282" r:id="rId26"/>
    <p:sldId id="266" r:id="rId27"/>
    <p:sldId id="288" r:id="rId28"/>
    <p:sldId id="286" r:id="rId29"/>
    <p:sldId id="287" r:id="rId30"/>
    <p:sldId id="258" r:id="rId31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66"/>
    <a:srgbClr val="FF3399"/>
    <a:srgbClr val="F68E38"/>
    <a:srgbClr val="6666FF"/>
    <a:srgbClr val="83A343"/>
    <a:srgbClr val="23B33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/>
    <p:restoredTop sz="94663"/>
  </p:normalViewPr>
  <p:slideViewPr>
    <p:cSldViewPr snapToGrid="0" snapToObjects="1"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B4467-A1A1-49A3-888B-E1A5E392B4E1}" type="doc">
      <dgm:prSet loTypeId="urn:microsoft.com/office/officeart/2005/8/layout/hList6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02CE4AD9-841C-42C6-A6BD-B91A4755D0B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Querétaro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ocupa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el primer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lugar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nacional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violencia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escolar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hacia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las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(INEGI, 2017)</a:t>
          </a:r>
          <a:endParaRPr lang="es-MX" sz="2400" dirty="0"/>
        </a:p>
      </dgm:t>
    </dgm:pt>
    <dgm:pt modelId="{E0FE4ADB-0E67-4445-8F0D-0F65FDA01DA4}" type="parTrans" cxnId="{ADF141BD-226B-40B9-AC25-7BFEA6EB239E}">
      <dgm:prSet/>
      <dgm:spPr/>
      <dgm:t>
        <a:bodyPr/>
        <a:lstStyle/>
        <a:p>
          <a:endParaRPr lang="es-MX" sz="2400"/>
        </a:p>
      </dgm:t>
    </dgm:pt>
    <dgm:pt modelId="{51C66719-5F2F-450C-8ADC-855690D56EAE}" type="sibTrans" cxnId="{ADF141BD-226B-40B9-AC25-7BFEA6EB239E}">
      <dgm:prSet/>
      <dgm:spPr/>
      <dgm:t>
        <a:bodyPr/>
        <a:lstStyle/>
        <a:p>
          <a:endParaRPr lang="es-MX" sz="2400"/>
        </a:p>
      </dgm:t>
    </dgm:pt>
    <dgm:pt modelId="{D38CB8F8-9B16-4EF6-8363-8A24F575195C}">
      <dgm:prSet phldrT="[Texto]" custT="1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ES" sz="2300" dirty="0">
              <a:latin typeface="Arial" pitchFamily="34" charset="0"/>
              <a:cs typeface="Arial" pitchFamily="34" charset="0"/>
            </a:rPr>
            <a:t>Según</a:t>
          </a:r>
          <a:r>
            <a:rPr lang="es-ES" sz="2300" baseline="0" dirty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dirty="0">
            <a:latin typeface="Arial" pitchFamily="34" charset="0"/>
            <a:cs typeface="Arial" pitchFamily="34" charset="0"/>
          </a:endParaRPr>
        </a:p>
      </dgm:t>
    </dgm:pt>
    <dgm:pt modelId="{2DA7202F-48F2-4BD1-AE80-A84C21168012}" type="parTrans" cxnId="{F1DCEC92-DE23-4CB9-8B6D-2D64D8D1C277}">
      <dgm:prSet/>
      <dgm:spPr/>
      <dgm:t>
        <a:bodyPr/>
        <a:lstStyle/>
        <a:p>
          <a:endParaRPr lang="es-MX" sz="2400"/>
        </a:p>
      </dgm:t>
    </dgm:pt>
    <dgm:pt modelId="{2F613326-D7B5-4867-AB84-4F110DB3B15D}" type="sibTrans" cxnId="{F1DCEC92-DE23-4CB9-8B6D-2D64D8D1C277}">
      <dgm:prSet/>
      <dgm:spPr/>
      <dgm:t>
        <a:bodyPr/>
        <a:lstStyle/>
        <a:p>
          <a:endParaRPr lang="es-MX" sz="2400"/>
        </a:p>
      </dgm:t>
    </dgm:pt>
    <dgm:pt modelId="{694020CA-195B-4917-95EA-490A7523C82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México es el 1er. Lugar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(OCDE, 2018) </a:t>
          </a:r>
          <a:endParaRPr lang="es-MX" sz="2400" dirty="0"/>
        </a:p>
      </dgm:t>
    </dgm:pt>
    <dgm:pt modelId="{DD645E0F-B97C-48E0-AE60-630B8344EC6B}" type="sibTrans" cxnId="{757BEEB5-2DE3-43CC-AA7F-473A7631622C}">
      <dgm:prSet/>
      <dgm:spPr/>
      <dgm:t>
        <a:bodyPr/>
        <a:lstStyle/>
        <a:p>
          <a:endParaRPr lang="es-MX" sz="2400"/>
        </a:p>
      </dgm:t>
    </dgm:pt>
    <dgm:pt modelId="{438FFCDC-9611-49C7-AD5C-A5D515341B51}" type="parTrans" cxnId="{757BEEB5-2DE3-43CC-AA7F-473A7631622C}">
      <dgm:prSet/>
      <dgm:spPr/>
      <dgm:t>
        <a:bodyPr/>
        <a:lstStyle/>
        <a:p>
          <a:endParaRPr lang="es-MX" sz="2400"/>
        </a:p>
      </dgm:t>
    </dgm:pt>
    <dgm:pt modelId="{50C05AE4-5C6E-4B70-9FF7-E40CD11DF8E8}" type="pres">
      <dgm:prSet presAssocID="{879B4467-A1A1-49A3-888B-E1A5E392B4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6D091E-3A4B-4907-B3CF-06751482FE51}" type="pres">
      <dgm:prSet presAssocID="{694020CA-195B-4917-95EA-490A7523C8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70D175-E5BC-4DCC-B6DB-31E2FC0ADEE1}" type="pres">
      <dgm:prSet presAssocID="{DD645E0F-B97C-48E0-AE60-630B8344EC6B}" presName="sibTrans" presStyleCnt="0"/>
      <dgm:spPr/>
    </dgm:pt>
    <dgm:pt modelId="{63F57280-7788-4BD5-B753-34C0A336A1FB}" type="pres">
      <dgm:prSet presAssocID="{02CE4AD9-841C-42C6-A6BD-B91A4755D0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13C25E-490E-4461-8FE1-7902CDD89B25}" type="pres">
      <dgm:prSet presAssocID="{51C66719-5F2F-450C-8ADC-855690D56EAE}" presName="sibTrans" presStyleCnt="0"/>
      <dgm:spPr/>
    </dgm:pt>
    <dgm:pt modelId="{19EDECE3-0468-4D2B-8CC3-C446442E029D}" type="pres">
      <dgm:prSet presAssocID="{D38CB8F8-9B16-4EF6-8363-8A24F57519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5DC8A10-E3E3-4B4F-ABC3-575AEC77A746}" type="presOf" srcId="{879B4467-A1A1-49A3-888B-E1A5E392B4E1}" destId="{50C05AE4-5C6E-4B70-9FF7-E40CD11DF8E8}" srcOrd="0" destOrd="0" presId="urn:microsoft.com/office/officeart/2005/8/layout/hList6"/>
    <dgm:cxn modelId="{120FE4D6-7C63-4C3F-A6C9-AA2EFAA7BB2F}" type="presOf" srcId="{694020CA-195B-4917-95EA-490A7523C827}" destId="{8B6D091E-3A4B-4907-B3CF-06751482FE51}" srcOrd="0" destOrd="0" presId="urn:microsoft.com/office/officeart/2005/8/layout/hList6"/>
    <dgm:cxn modelId="{ADF141BD-226B-40B9-AC25-7BFEA6EB239E}" srcId="{879B4467-A1A1-49A3-888B-E1A5E392B4E1}" destId="{02CE4AD9-841C-42C6-A6BD-B91A4755D0B7}" srcOrd="1" destOrd="0" parTransId="{E0FE4ADB-0E67-4445-8F0D-0F65FDA01DA4}" sibTransId="{51C66719-5F2F-450C-8ADC-855690D56EAE}"/>
    <dgm:cxn modelId="{F1DCEC92-DE23-4CB9-8B6D-2D64D8D1C277}" srcId="{879B4467-A1A1-49A3-888B-E1A5E392B4E1}" destId="{D38CB8F8-9B16-4EF6-8363-8A24F575195C}" srcOrd="2" destOrd="0" parTransId="{2DA7202F-48F2-4BD1-AE80-A84C21168012}" sibTransId="{2F613326-D7B5-4867-AB84-4F110DB3B15D}"/>
    <dgm:cxn modelId="{757BEEB5-2DE3-43CC-AA7F-473A7631622C}" srcId="{879B4467-A1A1-49A3-888B-E1A5E392B4E1}" destId="{694020CA-195B-4917-95EA-490A7523C827}" srcOrd="0" destOrd="0" parTransId="{438FFCDC-9611-49C7-AD5C-A5D515341B51}" sibTransId="{DD645E0F-B97C-48E0-AE60-630B8344EC6B}"/>
    <dgm:cxn modelId="{6195A3D0-EDD6-4889-A86F-853853E6B0FC}" type="presOf" srcId="{D38CB8F8-9B16-4EF6-8363-8A24F575195C}" destId="{19EDECE3-0468-4D2B-8CC3-C446442E029D}" srcOrd="0" destOrd="0" presId="urn:microsoft.com/office/officeart/2005/8/layout/hList6"/>
    <dgm:cxn modelId="{2E759D7A-3D26-4ACA-A549-471243389F50}" type="presOf" srcId="{02CE4AD9-841C-42C6-A6BD-B91A4755D0B7}" destId="{63F57280-7788-4BD5-B753-34C0A336A1FB}" srcOrd="0" destOrd="0" presId="urn:microsoft.com/office/officeart/2005/8/layout/hList6"/>
    <dgm:cxn modelId="{FFFE4341-3384-4651-BFD9-09A4318983CF}" type="presParOf" srcId="{50C05AE4-5C6E-4B70-9FF7-E40CD11DF8E8}" destId="{8B6D091E-3A4B-4907-B3CF-06751482FE51}" srcOrd="0" destOrd="0" presId="urn:microsoft.com/office/officeart/2005/8/layout/hList6"/>
    <dgm:cxn modelId="{7F7C95C7-905A-4739-B0E4-54AB340F9517}" type="presParOf" srcId="{50C05AE4-5C6E-4B70-9FF7-E40CD11DF8E8}" destId="{8070D175-E5BC-4DCC-B6DB-31E2FC0ADEE1}" srcOrd="1" destOrd="0" presId="urn:microsoft.com/office/officeart/2005/8/layout/hList6"/>
    <dgm:cxn modelId="{7532ACC5-F184-4308-994E-35A784311CE1}" type="presParOf" srcId="{50C05AE4-5C6E-4B70-9FF7-E40CD11DF8E8}" destId="{63F57280-7788-4BD5-B753-34C0A336A1FB}" srcOrd="2" destOrd="0" presId="urn:microsoft.com/office/officeart/2005/8/layout/hList6"/>
    <dgm:cxn modelId="{13B72A3D-60D6-4B9A-9963-9FD681513E26}" type="presParOf" srcId="{50C05AE4-5C6E-4B70-9FF7-E40CD11DF8E8}" destId="{8313C25E-490E-4461-8FE1-7902CDD89B25}" srcOrd="3" destOrd="0" presId="urn:microsoft.com/office/officeart/2005/8/layout/hList6"/>
    <dgm:cxn modelId="{A6FD426A-441B-4C9A-85EF-5714D02DF76E}" type="presParOf" srcId="{50C05AE4-5C6E-4B70-9FF7-E40CD11DF8E8}" destId="{19EDECE3-0468-4D2B-8CC3-C446442E029D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7A45B7-4507-4372-91FC-1D6EA959BC90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8FB35DB-792C-452D-AC26-C79A148BABAD}">
      <dgm:prSet phldrT="[Texto]"/>
      <dgm:spPr/>
      <dgm:t>
        <a:bodyPr/>
        <a:lstStyle/>
        <a:p>
          <a:r>
            <a:rPr lang="es-ES" dirty="0"/>
            <a:t>54 fichas dirigidas al personal docente para preescolar, primaria y secundaria</a:t>
          </a:r>
        </a:p>
      </dgm:t>
    </dgm:pt>
    <dgm:pt modelId="{6AA675A0-7554-4BA0-AB68-0C79403AC511}" type="parTrans" cxnId="{E7B2F841-ECFF-41A3-9C82-8EDECCC82718}">
      <dgm:prSet/>
      <dgm:spPr/>
      <dgm:t>
        <a:bodyPr/>
        <a:lstStyle/>
        <a:p>
          <a:endParaRPr lang="es-MX"/>
        </a:p>
      </dgm:t>
    </dgm:pt>
    <dgm:pt modelId="{A2CB5B59-BAB2-40E8-85F4-FE90099585F0}" type="sibTrans" cxnId="{E7B2F841-ECFF-41A3-9C82-8EDECCC82718}">
      <dgm:prSet/>
      <dgm:spPr/>
      <dgm:t>
        <a:bodyPr/>
        <a:lstStyle/>
        <a:p>
          <a:endParaRPr lang="es-MX"/>
        </a:p>
      </dgm:t>
    </dgm:pt>
    <dgm:pt modelId="{8834494B-CFFF-4EEB-9BB2-D6E069861F3B}">
      <dgm:prSet phldrT="[Texto]"/>
      <dgm:spPr/>
      <dgm:t>
        <a:bodyPr/>
        <a:lstStyle/>
        <a:p>
          <a:r>
            <a:rPr lang="es-ES" dirty="0"/>
            <a:t>Ficha legal y ficha introductoria</a:t>
          </a:r>
          <a:endParaRPr lang="es-MX" dirty="0"/>
        </a:p>
      </dgm:t>
    </dgm:pt>
    <dgm:pt modelId="{3FE9050D-7F46-4A2D-A7B3-D113A85C3942}" type="parTrans" cxnId="{2EF94CF2-F01B-4F86-BAE3-2C7F32C5B245}">
      <dgm:prSet/>
      <dgm:spPr/>
      <dgm:t>
        <a:bodyPr/>
        <a:lstStyle/>
        <a:p>
          <a:endParaRPr lang="es-MX"/>
        </a:p>
      </dgm:t>
    </dgm:pt>
    <dgm:pt modelId="{F54635FE-1BD0-46D2-BBD2-58E77B036823}" type="sibTrans" cxnId="{2EF94CF2-F01B-4F86-BAE3-2C7F32C5B245}">
      <dgm:prSet/>
      <dgm:spPr/>
      <dgm:t>
        <a:bodyPr/>
        <a:lstStyle/>
        <a:p>
          <a:endParaRPr lang="es-MX"/>
        </a:p>
      </dgm:t>
    </dgm:pt>
    <dgm:pt modelId="{E3B8BA6B-66D4-4EAC-84A0-01E3BD47C673}">
      <dgm:prSet phldrT="[Texto]"/>
      <dgm:spPr/>
      <dgm:t>
        <a:bodyPr/>
        <a:lstStyle/>
        <a:p>
          <a:r>
            <a:rPr lang="es-ES" dirty="0"/>
            <a:t>Actividades didácticas hacia la nueva normalidad</a:t>
          </a:r>
          <a:endParaRPr lang="es-MX" dirty="0"/>
        </a:p>
      </dgm:t>
    </dgm:pt>
    <dgm:pt modelId="{6ED90F52-645C-4887-A4AE-E36071B29F3A}" type="parTrans" cxnId="{9671597E-0F5B-4E9C-AE98-7E744B1D0C9D}">
      <dgm:prSet/>
      <dgm:spPr/>
      <dgm:t>
        <a:bodyPr/>
        <a:lstStyle/>
        <a:p>
          <a:endParaRPr lang="es-MX"/>
        </a:p>
      </dgm:t>
    </dgm:pt>
    <dgm:pt modelId="{B081E440-BBEF-42CD-8BA4-344E4B8E01F1}" type="sibTrans" cxnId="{9671597E-0F5B-4E9C-AE98-7E744B1D0C9D}">
      <dgm:prSet/>
      <dgm:spPr/>
      <dgm:t>
        <a:bodyPr/>
        <a:lstStyle/>
        <a:p>
          <a:endParaRPr lang="es-MX"/>
        </a:p>
      </dgm:t>
    </dgm:pt>
    <dgm:pt modelId="{1FC3313E-23AF-46B5-9855-C812C677480A}" type="pres">
      <dgm:prSet presAssocID="{CF7A45B7-4507-4372-91FC-1D6EA959BC9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1895A9F-5EE0-49FC-882A-1DABE7C77948}" type="pres">
      <dgm:prSet presAssocID="{48FB35DB-792C-452D-AC26-C79A148BAB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5D6AC2-5B3E-4172-96C7-54CDD215DC13}" type="pres">
      <dgm:prSet presAssocID="{A2CB5B59-BAB2-40E8-85F4-FE90099585F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726E6E98-6CF1-493D-B20E-9B7D6CEA4F88}" type="pres">
      <dgm:prSet presAssocID="{A2CB5B59-BAB2-40E8-85F4-FE90099585F0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343B99B2-4372-45E9-A980-E5EA3BF54B27}" type="pres">
      <dgm:prSet presAssocID="{8834494B-CFFF-4EEB-9BB2-D6E069861F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FC32C2-A72F-4072-B61E-2623D5F5F26F}" type="pres">
      <dgm:prSet presAssocID="{F54635FE-1BD0-46D2-BBD2-58E77B036823}" presName="sibTrans" presStyleLbl="sibTrans2D1" presStyleIdx="1" presStyleCnt="2"/>
      <dgm:spPr/>
      <dgm:t>
        <a:bodyPr/>
        <a:lstStyle/>
        <a:p>
          <a:endParaRPr lang="es-MX"/>
        </a:p>
      </dgm:t>
    </dgm:pt>
    <dgm:pt modelId="{F3209E18-8385-4996-8DEA-B5431A6247ED}" type="pres">
      <dgm:prSet presAssocID="{F54635FE-1BD0-46D2-BBD2-58E77B036823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167A2ED4-EF9D-499F-8D50-B9D58856138F}" type="pres">
      <dgm:prSet presAssocID="{E3B8BA6B-66D4-4EAC-84A0-01E3BD47C6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767B99C-F33E-4ADE-9A39-B2524413D1E8}" type="presOf" srcId="{A2CB5B59-BAB2-40E8-85F4-FE90099585F0}" destId="{726E6E98-6CF1-493D-B20E-9B7D6CEA4F88}" srcOrd="1" destOrd="0" presId="urn:microsoft.com/office/officeart/2005/8/layout/process2"/>
    <dgm:cxn modelId="{E7B2F841-ECFF-41A3-9C82-8EDECCC82718}" srcId="{CF7A45B7-4507-4372-91FC-1D6EA959BC90}" destId="{48FB35DB-792C-452D-AC26-C79A148BABAD}" srcOrd="0" destOrd="0" parTransId="{6AA675A0-7554-4BA0-AB68-0C79403AC511}" sibTransId="{A2CB5B59-BAB2-40E8-85F4-FE90099585F0}"/>
    <dgm:cxn modelId="{41366451-5A1A-4C26-B2F6-1650BC3E3272}" type="presOf" srcId="{F54635FE-1BD0-46D2-BBD2-58E77B036823}" destId="{F3209E18-8385-4996-8DEA-B5431A6247ED}" srcOrd="1" destOrd="0" presId="urn:microsoft.com/office/officeart/2005/8/layout/process2"/>
    <dgm:cxn modelId="{E221AEA5-C8D6-4739-9B36-8082C13078D1}" type="presOf" srcId="{A2CB5B59-BAB2-40E8-85F4-FE90099585F0}" destId="{1A5D6AC2-5B3E-4172-96C7-54CDD215DC13}" srcOrd="0" destOrd="0" presId="urn:microsoft.com/office/officeart/2005/8/layout/process2"/>
    <dgm:cxn modelId="{26C60DC3-F480-43DA-99F8-5B41ECB81D30}" type="presOf" srcId="{E3B8BA6B-66D4-4EAC-84A0-01E3BD47C673}" destId="{167A2ED4-EF9D-499F-8D50-B9D58856138F}" srcOrd="0" destOrd="0" presId="urn:microsoft.com/office/officeart/2005/8/layout/process2"/>
    <dgm:cxn modelId="{32FFD012-3A5C-471E-8CC3-AD6D39BBB81E}" type="presOf" srcId="{8834494B-CFFF-4EEB-9BB2-D6E069861F3B}" destId="{343B99B2-4372-45E9-A980-E5EA3BF54B27}" srcOrd="0" destOrd="0" presId="urn:microsoft.com/office/officeart/2005/8/layout/process2"/>
    <dgm:cxn modelId="{9671597E-0F5B-4E9C-AE98-7E744B1D0C9D}" srcId="{CF7A45B7-4507-4372-91FC-1D6EA959BC90}" destId="{E3B8BA6B-66D4-4EAC-84A0-01E3BD47C673}" srcOrd="2" destOrd="0" parTransId="{6ED90F52-645C-4887-A4AE-E36071B29F3A}" sibTransId="{B081E440-BBEF-42CD-8BA4-344E4B8E01F1}"/>
    <dgm:cxn modelId="{AAD5F201-8E19-424B-A77B-2FAACCFDC2C9}" type="presOf" srcId="{48FB35DB-792C-452D-AC26-C79A148BABAD}" destId="{91895A9F-5EE0-49FC-882A-1DABE7C77948}" srcOrd="0" destOrd="0" presId="urn:microsoft.com/office/officeart/2005/8/layout/process2"/>
    <dgm:cxn modelId="{652B4EBA-270C-4594-983A-EE6D5816920A}" type="presOf" srcId="{F54635FE-1BD0-46D2-BBD2-58E77B036823}" destId="{1EFC32C2-A72F-4072-B61E-2623D5F5F26F}" srcOrd="0" destOrd="0" presId="urn:microsoft.com/office/officeart/2005/8/layout/process2"/>
    <dgm:cxn modelId="{2EF94CF2-F01B-4F86-BAE3-2C7F32C5B245}" srcId="{CF7A45B7-4507-4372-91FC-1D6EA959BC90}" destId="{8834494B-CFFF-4EEB-9BB2-D6E069861F3B}" srcOrd="1" destOrd="0" parTransId="{3FE9050D-7F46-4A2D-A7B3-D113A85C3942}" sibTransId="{F54635FE-1BD0-46D2-BBD2-58E77B036823}"/>
    <dgm:cxn modelId="{92EABC4F-E1AA-4950-B817-CFF940F79F78}" type="presOf" srcId="{CF7A45B7-4507-4372-91FC-1D6EA959BC90}" destId="{1FC3313E-23AF-46B5-9855-C812C677480A}" srcOrd="0" destOrd="0" presId="urn:microsoft.com/office/officeart/2005/8/layout/process2"/>
    <dgm:cxn modelId="{CB71F7E9-8E83-4014-891C-C2C36C69D7EF}" type="presParOf" srcId="{1FC3313E-23AF-46B5-9855-C812C677480A}" destId="{91895A9F-5EE0-49FC-882A-1DABE7C77948}" srcOrd="0" destOrd="0" presId="urn:microsoft.com/office/officeart/2005/8/layout/process2"/>
    <dgm:cxn modelId="{8A9A91B3-F8D7-428C-A212-ACDDC2FEFA99}" type="presParOf" srcId="{1FC3313E-23AF-46B5-9855-C812C677480A}" destId="{1A5D6AC2-5B3E-4172-96C7-54CDD215DC13}" srcOrd="1" destOrd="0" presId="urn:microsoft.com/office/officeart/2005/8/layout/process2"/>
    <dgm:cxn modelId="{B4F8FA05-5B77-4B35-88A7-2520F12C98F6}" type="presParOf" srcId="{1A5D6AC2-5B3E-4172-96C7-54CDD215DC13}" destId="{726E6E98-6CF1-493D-B20E-9B7D6CEA4F88}" srcOrd="0" destOrd="0" presId="urn:microsoft.com/office/officeart/2005/8/layout/process2"/>
    <dgm:cxn modelId="{1FCF42F1-155D-4959-82B9-97A2DA40E4EB}" type="presParOf" srcId="{1FC3313E-23AF-46B5-9855-C812C677480A}" destId="{343B99B2-4372-45E9-A980-E5EA3BF54B27}" srcOrd="2" destOrd="0" presId="urn:microsoft.com/office/officeart/2005/8/layout/process2"/>
    <dgm:cxn modelId="{16FBE371-AD34-4671-8BE5-476A50D31AB9}" type="presParOf" srcId="{1FC3313E-23AF-46B5-9855-C812C677480A}" destId="{1EFC32C2-A72F-4072-B61E-2623D5F5F26F}" srcOrd="3" destOrd="0" presId="urn:microsoft.com/office/officeart/2005/8/layout/process2"/>
    <dgm:cxn modelId="{B97DE5B9-39C0-4FD3-A62A-AEAE988E6B51}" type="presParOf" srcId="{1EFC32C2-A72F-4072-B61E-2623D5F5F26F}" destId="{F3209E18-8385-4996-8DEA-B5431A6247ED}" srcOrd="0" destOrd="0" presId="urn:microsoft.com/office/officeart/2005/8/layout/process2"/>
    <dgm:cxn modelId="{FB3BD720-1B32-4604-8101-FA31BAF882C7}" type="presParOf" srcId="{1FC3313E-23AF-46B5-9855-C812C677480A}" destId="{167A2ED4-EF9D-499F-8D50-B9D58856138F}" srcOrd="4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723772-2024-4CFF-9BE6-CBB7B2634E45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B56FDF13-AD01-4226-B608-58895545D712}">
      <dgm:prSet phldrT="[Texto]" custT="1"/>
      <dgm:spPr/>
      <dgm:t>
        <a:bodyPr/>
        <a:lstStyle/>
        <a:p>
          <a:r>
            <a:rPr lang="es-MX" sz="2000" dirty="0"/>
            <a:t>Primaria: es importante abordar los ejes temáticos en el orden que aparecen, durante una hora a la semana, en un periodo de seis meses. Los contenidos están diseñados para desarrollar habilidades de lo personal a lo social.</a:t>
          </a:r>
        </a:p>
      </dgm:t>
    </dgm:pt>
    <dgm:pt modelId="{B13A5CBE-AE05-46EE-B1FE-124964BA508D}" type="parTrans" cxnId="{2FA8F969-FA02-4915-9CDB-55E60224B5BD}">
      <dgm:prSet/>
      <dgm:spPr/>
      <dgm:t>
        <a:bodyPr/>
        <a:lstStyle/>
        <a:p>
          <a:endParaRPr lang="es-MX"/>
        </a:p>
      </dgm:t>
    </dgm:pt>
    <dgm:pt modelId="{11BA7EC6-C8E6-43A3-8FA8-4659406C2858}" type="sibTrans" cxnId="{2FA8F969-FA02-4915-9CDB-55E60224B5BD}">
      <dgm:prSet/>
      <dgm:spPr/>
      <dgm:t>
        <a:bodyPr/>
        <a:lstStyle/>
        <a:p>
          <a:endParaRPr lang="es-MX"/>
        </a:p>
      </dgm:t>
    </dgm:pt>
    <dgm:pt modelId="{10A1F067-FAB7-4B3F-89C5-238BAEE76753}" type="pres">
      <dgm:prSet presAssocID="{0E723772-2024-4CFF-9BE6-CBB7B2634E4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46584BC-D567-46A8-8079-00661C79032D}" type="pres">
      <dgm:prSet presAssocID="{0E723772-2024-4CFF-9BE6-CBB7B2634E45}" presName="dummyMaxCanvas" presStyleCnt="0">
        <dgm:presLayoutVars/>
      </dgm:prSet>
      <dgm:spPr/>
    </dgm:pt>
    <dgm:pt modelId="{63E65482-402A-409E-8810-5EBA907CD87A}" type="pres">
      <dgm:prSet presAssocID="{0E723772-2024-4CFF-9BE6-CBB7B2634E45}" presName="OneNode_1" presStyleLbl="node1" presStyleIdx="0" presStyleCnt="1" custLinFactNeighborX="-4338" custLinFactNeighborY="4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FA8F969-FA02-4915-9CDB-55E60224B5BD}" srcId="{0E723772-2024-4CFF-9BE6-CBB7B2634E45}" destId="{B56FDF13-AD01-4226-B608-58895545D712}" srcOrd="0" destOrd="0" parTransId="{B13A5CBE-AE05-46EE-B1FE-124964BA508D}" sibTransId="{11BA7EC6-C8E6-43A3-8FA8-4659406C2858}"/>
    <dgm:cxn modelId="{4CA64277-9742-4AFB-8D8F-1AEB1E611FB7}" type="presOf" srcId="{B56FDF13-AD01-4226-B608-58895545D712}" destId="{63E65482-402A-409E-8810-5EBA907CD87A}" srcOrd="0" destOrd="0" presId="urn:microsoft.com/office/officeart/2005/8/layout/vProcess5"/>
    <dgm:cxn modelId="{43F41621-1316-4841-83C5-15BE130870D7}" type="presOf" srcId="{0E723772-2024-4CFF-9BE6-CBB7B2634E45}" destId="{10A1F067-FAB7-4B3F-89C5-238BAEE76753}" srcOrd="0" destOrd="0" presId="urn:microsoft.com/office/officeart/2005/8/layout/vProcess5"/>
    <dgm:cxn modelId="{87036A28-0B40-4C2B-B1A7-A01AF21C40E5}" type="presParOf" srcId="{10A1F067-FAB7-4B3F-89C5-238BAEE76753}" destId="{D46584BC-D567-46A8-8079-00661C79032D}" srcOrd="0" destOrd="0" presId="urn:microsoft.com/office/officeart/2005/8/layout/vProcess5"/>
    <dgm:cxn modelId="{B0D02C9E-74E5-4169-8B68-1D69B279F8F1}" type="presParOf" srcId="{10A1F067-FAB7-4B3F-89C5-238BAEE76753}" destId="{63E65482-402A-409E-8810-5EBA907CD87A}" srcOrd="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81192B-1539-42EF-946E-F3CEF1A15FA0}" type="doc">
      <dgm:prSet loTypeId="urn:microsoft.com/office/officeart/2005/8/layout/hProcess9" loCatId="process" qsTypeId="urn:microsoft.com/office/officeart/2005/8/quickstyle/simple1" qsCatId="simple" csTypeId="urn:microsoft.com/office/officeart/2005/8/colors/colorful1#3" csCatId="colorful" phldr="1"/>
      <dgm:spPr/>
    </dgm:pt>
    <dgm:pt modelId="{EAE45EB9-23F2-4D31-9E38-8AE9AE0E2285}">
      <dgm:prSet phldrT="[Texto]"/>
      <dgm:spPr/>
      <dgm:t>
        <a:bodyPr/>
        <a:lstStyle/>
        <a:p>
          <a:r>
            <a:rPr lang="es-MX" dirty="0"/>
            <a:t>6 EJES TEMÁTICOS</a:t>
          </a:r>
        </a:p>
      </dgm:t>
    </dgm:pt>
    <dgm:pt modelId="{58145CD8-8535-4E04-8CFD-D1AE1B2672A4}" type="parTrans" cxnId="{42D603AC-37A6-4150-86B8-00446CF64314}">
      <dgm:prSet/>
      <dgm:spPr/>
      <dgm:t>
        <a:bodyPr/>
        <a:lstStyle/>
        <a:p>
          <a:endParaRPr lang="es-MX"/>
        </a:p>
      </dgm:t>
    </dgm:pt>
    <dgm:pt modelId="{F5B5F6FE-9DE6-4357-BFC9-BB4E34F920C9}" type="sibTrans" cxnId="{42D603AC-37A6-4150-86B8-00446CF64314}">
      <dgm:prSet/>
      <dgm:spPr/>
      <dgm:t>
        <a:bodyPr/>
        <a:lstStyle/>
        <a:p>
          <a:endParaRPr lang="es-MX"/>
        </a:p>
      </dgm:t>
    </dgm:pt>
    <dgm:pt modelId="{83247554-BBE6-4C09-AC36-9375D6797A76}">
      <dgm:prSet phldrT="[Texto]"/>
      <dgm:spPr/>
      <dgm:t>
        <a:bodyPr/>
        <a:lstStyle/>
        <a:p>
          <a:r>
            <a:rPr lang="es-MX" dirty="0"/>
            <a:t>CADA EJE TEMÁTICO SE ABORDA EN 4 SESIONES</a:t>
          </a:r>
        </a:p>
      </dgm:t>
    </dgm:pt>
    <dgm:pt modelId="{589ADD08-7408-4EB9-B361-2DAEB71902EF}" type="parTrans" cxnId="{BDD4749A-B69B-46C5-80DC-6592111DC7FD}">
      <dgm:prSet/>
      <dgm:spPr/>
      <dgm:t>
        <a:bodyPr/>
        <a:lstStyle/>
        <a:p>
          <a:endParaRPr lang="es-MX"/>
        </a:p>
      </dgm:t>
    </dgm:pt>
    <dgm:pt modelId="{47AB35EE-39F0-42A7-880A-1449C2174C36}" type="sibTrans" cxnId="{BDD4749A-B69B-46C5-80DC-6592111DC7FD}">
      <dgm:prSet/>
      <dgm:spPr/>
      <dgm:t>
        <a:bodyPr/>
        <a:lstStyle/>
        <a:p>
          <a:endParaRPr lang="es-MX"/>
        </a:p>
      </dgm:t>
    </dgm:pt>
    <dgm:pt modelId="{A92F5CED-7479-4367-9032-61C9089B1595}">
      <dgm:prSet phldrT="[Texto]"/>
      <dgm:spPr/>
      <dgm:t>
        <a:bodyPr/>
        <a:lstStyle/>
        <a:p>
          <a:r>
            <a:rPr lang="es-MX" dirty="0"/>
            <a:t>CADA SESIÓN CONTIENE CUATRO MOMENTOS</a:t>
          </a:r>
        </a:p>
      </dgm:t>
    </dgm:pt>
    <dgm:pt modelId="{D9A986D3-F9A6-44DC-A55E-4A727BC4CF48}" type="parTrans" cxnId="{A7A1F6E5-0F81-4E11-8218-224692823448}">
      <dgm:prSet/>
      <dgm:spPr/>
      <dgm:t>
        <a:bodyPr/>
        <a:lstStyle/>
        <a:p>
          <a:endParaRPr lang="es-MX"/>
        </a:p>
      </dgm:t>
    </dgm:pt>
    <dgm:pt modelId="{96221AA8-2AF3-4596-8649-3FFA2872DD32}" type="sibTrans" cxnId="{A7A1F6E5-0F81-4E11-8218-224692823448}">
      <dgm:prSet/>
      <dgm:spPr/>
      <dgm:t>
        <a:bodyPr/>
        <a:lstStyle/>
        <a:p>
          <a:endParaRPr lang="es-MX"/>
        </a:p>
      </dgm:t>
    </dgm:pt>
    <dgm:pt modelId="{952AEB08-7145-4243-9CBF-604A618A731C}">
      <dgm:prSet phldrT="[Texto]"/>
      <dgm:spPr/>
      <dgm:t>
        <a:bodyPr/>
        <a:lstStyle/>
        <a:p>
          <a:r>
            <a:rPr lang="es-MX" dirty="0"/>
            <a:t>RESULTANDO UN TOTAL DE 24 SESIONES</a:t>
          </a:r>
        </a:p>
      </dgm:t>
    </dgm:pt>
    <dgm:pt modelId="{93AE28E4-B41F-4748-97B9-470324FA76E6}" type="parTrans" cxnId="{4D7EFAB3-6DFC-4095-B50E-6F2BC4328C2C}">
      <dgm:prSet/>
      <dgm:spPr/>
      <dgm:t>
        <a:bodyPr/>
        <a:lstStyle/>
        <a:p>
          <a:endParaRPr lang="es-MX"/>
        </a:p>
      </dgm:t>
    </dgm:pt>
    <dgm:pt modelId="{9C2404DF-BE28-4A7F-BCE3-6A3F71C9BDA4}" type="sibTrans" cxnId="{4D7EFAB3-6DFC-4095-B50E-6F2BC4328C2C}">
      <dgm:prSet/>
      <dgm:spPr/>
      <dgm:t>
        <a:bodyPr/>
        <a:lstStyle/>
        <a:p>
          <a:endParaRPr lang="es-MX"/>
        </a:p>
      </dgm:t>
    </dgm:pt>
    <dgm:pt modelId="{BC38D863-8F74-4ADF-B0F8-8C4BB895AE24}" type="pres">
      <dgm:prSet presAssocID="{6B81192B-1539-42EF-946E-F3CEF1A15FA0}" presName="CompostProcess" presStyleCnt="0">
        <dgm:presLayoutVars>
          <dgm:dir/>
          <dgm:resizeHandles val="exact"/>
        </dgm:presLayoutVars>
      </dgm:prSet>
      <dgm:spPr/>
    </dgm:pt>
    <dgm:pt modelId="{4BBC6779-3E5F-487E-9993-0481FF925989}" type="pres">
      <dgm:prSet presAssocID="{6B81192B-1539-42EF-946E-F3CEF1A15FA0}" presName="arrow" presStyleLbl="bgShp" presStyleIdx="0" presStyleCnt="1" custLinFactNeighborX="2604" custLinFactNeighborY="-21495"/>
      <dgm:spPr/>
    </dgm:pt>
    <dgm:pt modelId="{BEA8C569-AA8A-4E6C-8B23-B9E18FD96B05}" type="pres">
      <dgm:prSet presAssocID="{6B81192B-1539-42EF-946E-F3CEF1A15FA0}" presName="linearProcess" presStyleCnt="0"/>
      <dgm:spPr/>
    </dgm:pt>
    <dgm:pt modelId="{69A343F4-DD22-45B6-AB62-5D21FC708363}" type="pres">
      <dgm:prSet presAssocID="{EAE45EB9-23F2-4D31-9E38-8AE9AE0E228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AEDF8E-6ADB-465B-B975-0B87CAD63E17}" type="pres">
      <dgm:prSet presAssocID="{F5B5F6FE-9DE6-4357-BFC9-BB4E34F920C9}" presName="sibTrans" presStyleCnt="0"/>
      <dgm:spPr/>
    </dgm:pt>
    <dgm:pt modelId="{C1CE42C5-C6C2-4706-9F75-31B46AB30C5E}" type="pres">
      <dgm:prSet presAssocID="{83247554-BBE6-4C09-AC36-9375D6797A7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C81F00-A2BD-4956-8EA3-B795445D93E3}" type="pres">
      <dgm:prSet presAssocID="{47AB35EE-39F0-42A7-880A-1449C2174C36}" presName="sibTrans" presStyleCnt="0"/>
      <dgm:spPr/>
    </dgm:pt>
    <dgm:pt modelId="{65304B38-3BEB-49FE-8154-539417FD7F6E}" type="pres">
      <dgm:prSet presAssocID="{A92F5CED-7479-4367-9032-61C9089B159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341CC3-7A95-40E8-93E4-3BB81495101C}" type="pres">
      <dgm:prSet presAssocID="{96221AA8-2AF3-4596-8649-3FFA2872DD32}" presName="sibTrans" presStyleCnt="0"/>
      <dgm:spPr/>
    </dgm:pt>
    <dgm:pt modelId="{4982F101-DB5D-4D47-8C05-15B9EF2CA5B9}" type="pres">
      <dgm:prSet presAssocID="{952AEB08-7145-4243-9CBF-604A618A731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7A1F6E5-0F81-4E11-8218-224692823448}" srcId="{6B81192B-1539-42EF-946E-F3CEF1A15FA0}" destId="{A92F5CED-7479-4367-9032-61C9089B1595}" srcOrd="2" destOrd="0" parTransId="{D9A986D3-F9A6-44DC-A55E-4A727BC4CF48}" sibTransId="{96221AA8-2AF3-4596-8649-3FFA2872DD32}"/>
    <dgm:cxn modelId="{42D603AC-37A6-4150-86B8-00446CF64314}" srcId="{6B81192B-1539-42EF-946E-F3CEF1A15FA0}" destId="{EAE45EB9-23F2-4D31-9E38-8AE9AE0E2285}" srcOrd="0" destOrd="0" parTransId="{58145CD8-8535-4E04-8CFD-D1AE1B2672A4}" sibTransId="{F5B5F6FE-9DE6-4357-BFC9-BB4E34F920C9}"/>
    <dgm:cxn modelId="{4D7EFAB3-6DFC-4095-B50E-6F2BC4328C2C}" srcId="{6B81192B-1539-42EF-946E-F3CEF1A15FA0}" destId="{952AEB08-7145-4243-9CBF-604A618A731C}" srcOrd="3" destOrd="0" parTransId="{93AE28E4-B41F-4748-97B9-470324FA76E6}" sibTransId="{9C2404DF-BE28-4A7F-BCE3-6A3F71C9BDA4}"/>
    <dgm:cxn modelId="{7E06873C-36BF-445E-9E18-5AA016075628}" type="presOf" srcId="{EAE45EB9-23F2-4D31-9E38-8AE9AE0E2285}" destId="{69A343F4-DD22-45B6-AB62-5D21FC708363}" srcOrd="0" destOrd="0" presId="urn:microsoft.com/office/officeart/2005/8/layout/hProcess9"/>
    <dgm:cxn modelId="{919098BB-20B0-467B-BCE6-5C7B8573F939}" type="presOf" srcId="{6B81192B-1539-42EF-946E-F3CEF1A15FA0}" destId="{BC38D863-8F74-4ADF-B0F8-8C4BB895AE24}" srcOrd="0" destOrd="0" presId="urn:microsoft.com/office/officeart/2005/8/layout/hProcess9"/>
    <dgm:cxn modelId="{C3B20398-6870-438D-B0C0-5AD87887D9D3}" type="presOf" srcId="{952AEB08-7145-4243-9CBF-604A618A731C}" destId="{4982F101-DB5D-4D47-8C05-15B9EF2CA5B9}" srcOrd="0" destOrd="0" presId="urn:microsoft.com/office/officeart/2005/8/layout/hProcess9"/>
    <dgm:cxn modelId="{BDD4749A-B69B-46C5-80DC-6592111DC7FD}" srcId="{6B81192B-1539-42EF-946E-F3CEF1A15FA0}" destId="{83247554-BBE6-4C09-AC36-9375D6797A76}" srcOrd="1" destOrd="0" parTransId="{589ADD08-7408-4EB9-B361-2DAEB71902EF}" sibTransId="{47AB35EE-39F0-42A7-880A-1449C2174C36}"/>
    <dgm:cxn modelId="{709C509E-5911-4F28-BA06-C769C95BF038}" type="presOf" srcId="{A92F5CED-7479-4367-9032-61C9089B1595}" destId="{65304B38-3BEB-49FE-8154-539417FD7F6E}" srcOrd="0" destOrd="0" presId="urn:microsoft.com/office/officeart/2005/8/layout/hProcess9"/>
    <dgm:cxn modelId="{655A0EA9-3C2D-4D5F-A3D8-193361B2458B}" type="presOf" srcId="{83247554-BBE6-4C09-AC36-9375D6797A76}" destId="{C1CE42C5-C6C2-4706-9F75-31B46AB30C5E}" srcOrd="0" destOrd="0" presId="urn:microsoft.com/office/officeart/2005/8/layout/hProcess9"/>
    <dgm:cxn modelId="{6C599BB4-191B-42E1-B6C2-7E2B322F705D}" type="presParOf" srcId="{BC38D863-8F74-4ADF-B0F8-8C4BB895AE24}" destId="{4BBC6779-3E5F-487E-9993-0481FF925989}" srcOrd="0" destOrd="0" presId="urn:microsoft.com/office/officeart/2005/8/layout/hProcess9"/>
    <dgm:cxn modelId="{F0299AA0-E289-4919-9356-A1050A389839}" type="presParOf" srcId="{BC38D863-8F74-4ADF-B0F8-8C4BB895AE24}" destId="{BEA8C569-AA8A-4E6C-8B23-B9E18FD96B05}" srcOrd="1" destOrd="0" presId="urn:microsoft.com/office/officeart/2005/8/layout/hProcess9"/>
    <dgm:cxn modelId="{B9116620-D8B9-453E-A42B-EAE95ED5A634}" type="presParOf" srcId="{BEA8C569-AA8A-4E6C-8B23-B9E18FD96B05}" destId="{69A343F4-DD22-45B6-AB62-5D21FC708363}" srcOrd="0" destOrd="0" presId="urn:microsoft.com/office/officeart/2005/8/layout/hProcess9"/>
    <dgm:cxn modelId="{EF65DD8F-C38E-48DD-B20D-69CE5A4598D2}" type="presParOf" srcId="{BEA8C569-AA8A-4E6C-8B23-B9E18FD96B05}" destId="{5AAEDF8E-6ADB-465B-B975-0B87CAD63E17}" srcOrd="1" destOrd="0" presId="urn:microsoft.com/office/officeart/2005/8/layout/hProcess9"/>
    <dgm:cxn modelId="{2A4BB631-EB79-487B-BC5C-3E0CECB06D71}" type="presParOf" srcId="{BEA8C569-AA8A-4E6C-8B23-B9E18FD96B05}" destId="{C1CE42C5-C6C2-4706-9F75-31B46AB30C5E}" srcOrd="2" destOrd="0" presId="urn:microsoft.com/office/officeart/2005/8/layout/hProcess9"/>
    <dgm:cxn modelId="{DB46CCE3-4E1C-4990-8994-1B5EF124562F}" type="presParOf" srcId="{BEA8C569-AA8A-4E6C-8B23-B9E18FD96B05}" destId="{FCC81F00-A2BD-4956-8EA3-B795445D93E3}" srcOrd="3" destOrd="0" presId="urn:microsoft.com/office/officeart/2005/8/layout/hProcess9"/>
    <dgm:cxn modelId="{109C1D29-3044-4ECC-B400-8813DEED11EF}" type="presParOf" srcId="{BEA8C569-AA8A-4E6C-8B23-B9E18FD96B05}" destId="{65304B38-3BEB-49FE-8154-539417FD7F6E}" srcOrd="4" destOrd="0" presId="urn:microsoft.com/office/officeart/2005/8/layout/hProcess9"/>
    <dgm:cxn modelId="{D45252F0-1898-40E3-B6DC-0898FE0FE760}" type="presParOf" srcId="{BEA8C569-AA8A-4E6C-8B23-B9E18FD96B05}" destId="{3D341CC3-7A95-40E8-93E4-3BB81495101C}" srcOrd="5" destOrd="0" presId="urn:microsoft.com/office/officeart/2005/8/layout/hProcess9"/>
    <dgm:cxn modelId="{5678B15E-9999-4264-83C9-5B40CCC8CBB1}" type="presParOf" srcId="{BEA8C569-AA8A-4E6C-8B23-B9E18FD96B05}" destId="{4982F101-DB5D-4D47-8C05-15B9EF2CA5B9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200" b="1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participar y promueve la reflexión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</dgm:pt>
    <dgm:pt modelId="{AC911513-5A8F-45EB-ABB9-8076B7A6EF90}" type="pres">
      <dgm:prSet presAssocID="{6696B5A7-F481-4F53-80F4-5F5F6A44BBE8}" presName="horz1" presStyleCnt="0"/>
      <dgm:spPr/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MX"/>
        </a:p>
      </dgm:t>
    </dgm:pt>
    <dgm:pt modelId="{F44F79C4-6530-4CFA-BACF-F5FFFAB94750}" type="pres">
      <dgm:prSet presAssocID="{6696B5A7-F481-4F53-80F4-5F5F6A44BBE8}" presName="vert1" presStyleCnt="0"/>
      <dgm:spPr/>
    </dgm:pt>
    <dgm:pt modelId="{3E21F185-9572-49E7-9DC7-C1EF231B16A3}" type="pres">
      <dgm:prSet presAssocID="{65E78BDB-FEAC-43CF-BA68-20073ED357F0}" presName="vertSpace2a" presStyleCnt="0"/>
      <dgm:spPr/>
    </dgm:pt>
    <dgm:pt modelId="{76398F7E-EAB2-48C4-BA4E-DAD4F543628E}" type="pres">
      <dgm:prSet presAssocID="{65E78BDB-FEAC-43CF-BA68-20073ED357F0}" presName="horz2" presStyleCnt="0"/>
      <dgm:spPr/>
    </dgm:pt>
    <dgm:pt modelId="{07A567E6-4326-4B16-A67A-BDFBC6D83D16}" type="pres">
      <dgm:prSet presAssocID="{65E78BDB-FEAC-43CF-BA68-20073ED357F0}" presName="horzSpace2" presStyleCnt="0"/>
      <dgm:spPr/>
    </dgm:pt>
    <dgm:pt modelId="{F2D76705-BEE4-40E9-932D-AF135604DEAD}" type="pres">
      <dgm:prSet presAssocID="{65E78BDB-FEAC-43CF-BA68-20073ED357F0}" presName="tx2" presStyleLbl="revTx" presStyleIdx="1" presStyleCnt="7" custScaleY="48390"/>
      <dgm:spPr/>
      <dgm:t>
        <a:bodyPr/>
        <a:lstStyle/>
        <a:p>
          <a:endParaRPr lang="es-MX"/>
        </a:p>
      </dgm:t>
    </dgm:pt>
    <dgm:pt modelId="{93D9F4DE-F386-49FF-9A09-1C4AEF3F0135}" type="pres">
      <dgm:prSet presAssocID="{65E78BDB-FEAC-43CF-BA68-20073ED357F0}" presName="vert2" presStyleCnt="0"/>
      <dgm:spPr/>
    </dgm:pt>
    <dgm:pt modelId="{7D91EFFC-CEAC-453B-88C6-7C15C60DC603}" type="pres">
      <dgm:prSet presAssocID="{65E78BDB-FEAC-43CF-BA68-20073ED357F0}" presName="thinLine2b" presStyleLbl="callout" presStyleIdx="0" presStyleCnt="6"/>
      <dgm:spPr/>
    </dgm:pt>
    <dgm:pt modelId="{B982BA5A-DAA4-4837-995E-0AED7757AAB8}" type="pres">
      <dgm:prSet presAssocID="{65E78BDB-FEAC-43CF-BA68-20073ED357F0}" presName="vertSpace2b" presStyleCnt="0"/>
      <dgm:spPr/>
    </dgm:pt>
    <dgm:pt modelId="{33987AC6-9907-488B-BC68-965150FB7C91}" type="pres">
      <dgm:prSet presAssocID="{2A96D844-EB52-49B3-91E7-0B849C9D3ABE}" presName="horz2" presStyleCnt="0"/>
      <dgm:spPr/>
    </dgm:pt>
    <dgm:pt modelId="{5821050B-3607-480A-A844-D7DD035F23E4}" type="pres">
      <dgm:prSet presAssocID="{2A96D844-EB52-49B3-91E7-0B849C9D3ABE}" presName="horzSpace2" presStyleCnt="0"/>
      <dgm:spPr/>
    </dgm:pt>
    <dgm:pt modelId="{2C834DBE-EF77-4618-89B0-D43B31B9E7BE}" type="pres">
      <dgm:prSet presAssocID="{2A96D844-EB52-49B3-91E7-0B849C9D3ABE}" presName="tx2" presStyleLbl="revTx" presStyleIdx="2" presStyleCnt="7" custScaleY="65673"/>
      <dgm:spPr/>
      <dgm:t>
        <a:bodyPr/>
        <a:lstStyle/>
        <a:p>
          <a:endParaRPr lang="es-MX"/>
        </a:p>
      </dgm:t>
    </dgm:pt>
    <dgm:pt modelId="{AE98556A-AA8D-4086-B282-A4554F79CAB1}" type="pres">
      <dgm:prSet presAssocID="{2A96D844-EB52-49B3-91E7-0B849C9D3ABE}" presName="vert2" presStyleCnt="0"/>
      <dgm:spPr/>
    </dgm:pt>
    <dgm:pt modelId="{F4798F66-B281-4C83-B586-63D2270C21DA}" type="pres">
      <dgm:prSet presAssocID="{2A96D844-EB52-49B3-91E7-0B849C9D3ABE}" presName="thinLine2b" presStyleLbl="callout" presStyleIdx="1" presStyleCnt="6"/>
      <dgm:spPr/>
    </dgm:pt>
    <dgm:pt modelId="{23108063-E1D7-4E2F-B632-853F5E88D461}" type="pres">
      <dgm:prSet presAssocID="{2A96D844-EB52-49B3-91E7-0B849C9D3ABE}" presName="vertSpace2b" presStyleCnt="0"/>
      <dgm:spPr/>
    </dgm:pt>
    <dgm:pt modelId="{BC2DEE0A-D9C7-4E83-8C8A-2CE1A6FFB3B1}" type="pres">
      <dgm:prSet presAssocID="{C4834026-98A7-4BF1-8DD6-43D1A8D58673}" presName="horz2" presStyleCnt="0"/>
      <dgm:spPr/>
    </dgm:pt>
    <dgm:pt modelId="{D9BD84B5-18C0-437F-B41D-E079CC8C688D}" type="pres">
      <dgm:prSet presAssocID="{C4834026-98A7-4BF1-8DD6-43D1A8D58673}" presName="horzSpace2" presStyleCnt="0"/>
      <dgm:spPr/>
    </dgm:pt>
    <dgm:pt modelId="{B46586DC-87BE-459E-97B6-4F38D53F439A}" type="pres">
      <dgm:prSet presAssocID="{C4834026-98A7-4BF1-8DD6-43D1A8D58673}" presName="tx2" presStyleLbl="revTx" presStyleIdx="3" presStyleCnt="7" custScaleY="76076" custLinFactNeighborX="68" custLinFactNeighborY="-5731"/>
      <dgm:spPr/>
      <dgm:t>
        <a:bodyPr/>
        <a:lstStyle/>
        <a:p>
          <a:endParaRPr lang="es-MX"/>
        </a:p>
      </dgm:t>
    </dgm:pt>
    <dgm:pt modelId="{E071E5A6-6136-40A5-83E4-766FB77EF360}" type="pres">
      <dgm:prSet presAssocID="{C4834026-98A7-4BF1-8DD6-43D1A8D58673}" presName="vert2" presStyleCnt="0"/>
      <dgm:spPr/>
    </dgm:pt>
    <dgm:pt modelId="{5BBCAADC-2321-4840-A72D-CA2DE4791E76}" type="pres">
      <dgm:prSet presAssocID="{C4834026-98A7-4BF1-8DD6-43D1A8D58673}" presName="thinLine2b" presStyleLbl="callout" presStyleIdx="2" presStyleCnt="6"/>
      <dgm:spPr/>
    </dgm:pt>
    <dgm:pt modelId="{7FCC7C03-3C17-44B2-B45E-99B15A4A9ED5}" type="pres">
      <dgm:prSet presAssocID="{C4834026-98A7-4BF1-8DD6-43D1A8D58673}" presName="vertSpace2b" presStyleCnt="0"/>
      <dgm:spPr/>
    </dgm:pt>
    <dgm:pt modelId="{444B3C37-12F1-4E03-A038-131241929F92}" type="pres">
      <dgm:prSet presAssocID="{0A148C0F-99CF-4DFE-88B4-345A3B738166}" presName="horz2" presStyleCnt="0"/>
      <dgm:spPr/>
    </dgm:pt>
    <dgm:pt modelId="{03E1F5C8-62E3-415A-88F9-24D9209F95FA}" type="pres">
      <dgm:prSet presAssocID="{0A148C0F-99CF-4DFE-88B4-345A3B738166}" presName="horzSpace2" presStyleCnt="0"/>
      <dgm:spPr/>
    </dgm:pt>
    <dgm:pt modelId="{349C53A5-74D4-4573-8B80-68FE0A9376C4}" type="pres">
      <dgm:prSet presAssocID="{0A148C0F-99CF-4DFE-88B4-345A3B738166}" presName="tx2" presStyleLbl="revTx" presStyleIdx="4" presStyleCnt="7" custScaleY="41625"/>
      <dgm:spPr/>
      <dgm:t>
        <a:bodyPr/>
        <a:lstStyle/>
        <a:p>
          <a:endParaRPr lang="es-MX"/>
        </a:p>
      </dgm:t>
    </dgm:pt>
    <dgm:pt modelId="{98F5ACB4-5B37-4565-AFE0-D8FE56FCCA90}" type="pres">
      <dgm:prSet presAssocID="{0A148C0F-99CF-4DFE-88B4-345A3B738166}" presName="vert2" presStyleCnt="0"/>
      <dgm:spPr/>
    </dgm:pt>
    <dgm:pt modelId="{A539BA0A-4F6D-4921-9C88-286EDEBB99BE}" type="pres">
      <dgm:prSet presAssocID="{0A148C0F-99CF-4DFE-88B4-345A3B738166}" presName="thinLine2b" presStyleLbl="callout" presStyleIdx="3" presStyleCnt="6"/>
      <dgm:spPr/>
    </dgm:pt>
    <dgm:pt modelId="{9DCB8E36-A029-482D-854D-A9A618565DAC}" type="pres">
      <dgm:prSet presAssocID="{0A148C0F-99CF-4DFE-88B4-345A3B738166}" presName="vertSpace2b" presStyleCnt="0"/>
      <dgm:spPr/>
    </dgm:pt>
    <dgm:pt modelId="{B7AC1E0D-D711-4E95-A67D-72AE50FE67CC}" type="pres">
      <dgm:prSet presAssocID="{6C31611F-A91B-462F-9F1F-8EE62D3F6EAC}" presName="horz2" presStyleCnt="0"/>
      <dgm:spPr/>
    </dgm:pt>
    <dgm:pt modelId="{38376C46-4C79-4ECB-A5F3-92E0CD1B08BA}" type="pres">
      <dgm:prSet presAssocID="{6C31611F-A91B-462F-9F1F-8EE62D3F6EAC}" presName="horzSpace2" presStyleCnt="0"/>
      <dgm:spPr/>
    </dgm:pt>
    <dgm:pt modelId="{C526DC7A-7426-4109-A812-5BA1D9596855}" type="pres">
      <dgm:prSet presAssocID="{6C31611F-A91B-462F-9F1F-8EE62D3F6EAC}" presName="tx2" presStyleLbl="revTx" presStyleIdx="5" presStyleCnt="7" custScaleY="88923"/>
      <dgm:spPr/>
      <dgm:t>
        <a:bodyPr/>
        <a:lstStyle/>
        <a:p>
          <a:endParaRPr lang="es-MX"/>
        </a:p>
      </dgm:t>
    </dgm:pt>
    <dgm:pt modelId="{9307F8C8-25E7-45E7-A3AC-A049A6C77760}" type="pres">
      <dgm:prSet presAssocID="{6C31611F-A91B-462F-9F1F-8EE62D3F6EAC}" presName="vert2" presStyleCnt="0"/>
      <dgm:spPr/>
    </dgm:pt>
    <dgm:pt modelId="{B1941522-DE1C-45FC-9E45-F91C37BC1B82}" type="pres">
      <dgm:prSet presAssocID="{6C31611F-A91B-462F-9F1F-8EE62D3F6EAC}" presName="thinLine2b" presStyleLbl="callout" presStyleIdx="4" presStyleCnt="6"/>
      <dgm:spPr/>
    </dgm:pt>
    <dgm:pt modelId="{D6140E53-3418-4C15-BC99-B3FA96D05915}" type="pres">
      <dgm:prSet presAssocID="{6C31611F-A91B-462F-9F1F-8EE62D3F6EAC}" presName="vertSpace2b" presStyleCnt="0"/>
      <dgm:spPr/>
    </dgm:pt>
    <dgm:pt modelId="{B122CA8A-FAE1-4222-93B7-E48967CAD2B6}" type="pres">
      <dgm:prSet presAssocID="{F109ACA7-EF01-430C-B152-C3390A595B30}" presName="horz2" presStyleCnt="0"/>
      <dgm:spPr/>
    </dgm:pt>
    <dgm:pt modelId="{5B21EE4E-BBE0-4D13-A26F-4ABCD877B131}" type="pres">
      <dgm:prSet presAssocID="{F109ACA7-EF01-430C-B152-C3390A595B30}" presName="horzSpace2" presStyleCnt="0"/>
      <dgm:spPr/>
    </dgm:pt>
    <dgm:pt modelId="{7C1AE67C-8D14-4B19-8DA3-AE684D66F415}" type="pres">
      <dgm:prSet presAssocID="{F109ACA7-EF01-430C-B152-C3390A595B30}" presName="tx2" presStyleLbl="revTx" presStyleIdx="6" presStyleCnt="7" custScaleY="81688"/>
      <dgm:spPr/>
      <dgm:t>
        <a:bodyPr/>
        <a:lstStyle/>
        <a:p>
          <a:endParaRPr lang="es-MX"/>
        </a:p>
      </dgm:t>
    </dgm:pt>
    <dgm:pt modelId="{2F1A9284-2A03-482B-982F-293712833526}" type="pres">
      <dgm:prSet presAssocID="{F109ACA7-EF01-430C-B152-C3390A595B30}" presName="vert2" presStyleCnt="0"/>
      <dgm:spPr/>
    </dgm:pt>
    <dgm:pt modelId="{8DBC693C-3181-45A3-AB5C-116BFEF164F9}" type="pres">
      <dgm:prSet presAssocID="{F109ACA7-EF01-430C-B152-C3390A595B30}" presName="thinLine2b" presStyleLbl="callout" presStyleIdx="5" presStyleCnt="6"/>
      <dgm:spPr/>
    </dgm:pt>
    <dgm:pt modelId="{EC253CF4-C559-4FC6-B0DD-0F6050E269A1}" type="pres">
      <dgm:prSet presAssocID="{F109ACA7-EF01-430C-B152-C3390A595B30}" presName="vertSpace2b" presStyleCnt="0"/>
      <dgm:spPr/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1C2051-C2F7-4EE3-971E-2C15C0811C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9359F1-2F42-40CA-9E29-E5683417D463}">
      <dgm:prSet phldrT="[Texto]" custT="1"/>
      <dgm:spPr/>
      <dgm:t>
        <a:bodyPr/>
        <a:lstStyle/>
        <a:p>
          <a:r>
            <a:rPr lang="es-MX" sz="2800" dirty="0"/>
            <a:t>Material Electrónico</a:t>
          </a:r>
        </a:p>
      </dgm:t>
    </dgm:pt>
    <dgm:pt modelId="{B89C4703-28E1-4392-A75F-619D8F3A1A16}" type="parTrans" cxnId="{D03B1399-575F-4643-8932-245A76039085}">
      <dgm:prSet/>
      <dgm:spPr/>
      <dgm:t>
        <a:bodyPr/>
        <a:lstStyle/>
        <a:p>
          <a:endParaRPr lang="es-MX"/>
        </a:p>
      </dgm:t>
    </dgm:pt>
    <dgm:pt modelId="{19E13BD8-FD34-44CC-9B77-C66210FF1199}" type="sibTrans" cxnId="{D03B1399-575F-4643-8932-245A76039085}">
      <dgm:prSet/>
      <dgm:spPr/>
      <dgm:t>
        <a:bodyPr/>
        <a:lstStyle/>
        <a:p>
          <a:endParaRPr lang="es-MX"/>
        </a:p>
      </dgm:t>
    </dgm:pt>
    <dgm:pt modelId="{34C2AF4E-901F-47ED-A240-E14EF68C5E73}">
      <dgm:prSet phldrT="[Texto]" custT="1"/>
      <dgm:spPr/>
      <dgm:t>
        <a:bodyPr/>
        <a:lstStyle/>
        <a:p>
          <a:pPr algn="ctr"/>
          <a:r>
            <a:rPr lang="es-MX" sz="1900" b="0" dirty="0"/>
            <a:t>En la página oficial del PNCE 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encontrarán todos los materiales para su consulta que se mencionaron en el Paquete y materiales adicionales para uso impreso y audiovisual.</a:t>
          </a:r>
          <a:endParaRPr lang="es-MX" sz="1900" b="0" dirty="0"/>
        </a:p>
      </dgm:t>
    </dgm:pt>
    <dgm:pt modelId="{E5EF16F1-8A5F-4F97-8A26-861F0A37031B}" type="parTrans" cxnId="{8C307890-F9E0-4E1A-AA96-F804AE0685A3}">
      <dgm:prSet/>
      <dgm:spPr/>
      <dgm:t>
        <a:bodyPr/>
        <a:lstStyle/>
        <a:p>
          <a:endParaRPr lang="es-MX"/>
        </a:p>
      </dgm:t>
    </dgm:pt>
    <dgm:pt modelId="{0F4080EF-29A6-46E7-A461-AAB3D0811260}" type="sibTrans" cxnId="{8C307890-F9E0-4E1A-AA96-F804AE0685A3}">
      <dgm:prSet/>
      <dgm:spPr/>
      <dgm:t>
        <a:bodyPr/>
        <a:lstStyle/>
        <a:p>
          <a:endParaRPr lang="es-MX"/>
        </a:p>
      </dgm:t>
    </dgm:pt>
    <dgm:pt modelId="{2EA1F99E-85C8-4EB6-A762-A0BD0BBF1E09}" type="pres">
      <dgm:prSet presAssocID="{B21C2051-C2F7-4EE3-971E-2C15C0811C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FF200D4-9750-4FF8-8EC5-39FC094BEA3E}" type="pres">
      <dgm:prSet presAssocID="{379359F1-2F42-40CA-9E29-E5683417D4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2060EB-3EFD-4521-B2FD-0476AE1E00F6}" type="pres">
      <dgm:prSet presAssocID="{379359F1-2F42-40CA-9E29-E5683417D46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03B1399-575F-4643-8932-245A76039085}" srcId="{B21C2051-C2F7-4EE3-971E-2C15C0811CEE}" destId="{379359F1-2F42-40CA-9E29-E5683417D463}" srcOrd="0" destOrd="0" parTransId="{B89C4703-28E1-4392-A75F-619D8F3A1A16}" sibTransId="{19E13BD8-FD34-44CC-9B77-C66210FF1199}"/>
    <dgm:cxn modelId="{24505A1D-0FDA-432F-ADE7-DA654BFFCA39}" type="presOf" srcId="{B21C2051-C2F7-4EE3-971E-2C15C0811CEE}" destId="{2EA1F99E-85C8-4EB6-A762-A0BD0BBF1E09}" srcOrd="0" destOrd="0" presId="urn:microsoft.com/office/officeart/2005/8/layout/vList2"/>
    <dgm:cxn modelId="{7701A093-7AFA-4F6B-98DC-FC6884E12661}" type="presOf" srcId="{379359F1-2F42-40CA-9E29-E5683417D463}" destId="{5FF200D4-9750-4FF8-8EC5-39FC094BEA3E}" srcOrd="0" destOrd="0" presId="urn:microsoft.com/office/officeart/2005/8/layout/vList2"/>
    <dgm:cxn modelId="{4BC2016A-6E02-469C-8095-E7D315877F8F}" type="presOf" srcId="{34C2AF4E-901F-47ED-A240-E14EF68C5E73}" destId="{EA2060EB-3EFD-4521-B2FD-0476AE1E00F6}" srcOrd="0" destOrd="0" presId="urn:microsoft.com/office/officeart/2005/8/layout/vList2"/>
    <dgm:cxn modelId="{8C307890-F9E0-4E1A-AA96-F804AE0685A3}" srcId="{379359F1-2F42-40CA-9E29-E5683417D463}" destId="{34C2AF4E-901F-47ED-A240-E14EF68C5E73}" srcOrd="0" destOrd="0" parTransId="{E5EF16F1-8A5F-4F97-8A26-861F0A37031B}" sibTransId="{0F4080EF-29A6-46E7-A461-AAB3D0811260}"/>
    <dgm:cxn modelId="{4B583B35-63CE-4A2C-AD2E-758E4B701A0D}" type="presParOf" srcId="{2EA1F99E-85C8-4EB6-A762-A0BD0BBF1E09}" destId="{5FF200D4-9750-4FF8-8EC5-39FC094BEA3E}" srcOrd="0" destOrd="0" presId="urn:microsoft.com/office/officeart/2005/8/layout/vList2"/>
    <dgm:cxn modelId="{382793AC-46BC-446B-B7F3-115FE8E5EC02}" type="presParOf" srcId="{2EA1F99E-85C8-4EB6-A762-A0BD0BBF1E09}" destId="{EA2060EB-3EFD-4521-B2FD-0476AE1E00F6}" srcOrd="1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BB1B7-BD5C-4B0A-8B15-10D046997E30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FD649D4-38F0-4FE3-A3F5-655FB0D4E748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dirty="0">
            <a:latin typeface="+mn-lt"/>
          </a:endParaRPr>
        </a:p>
      </dgm:t>
    </dgm:pt>
    <dgm:pt modelId="{0A69F7E4-216D-42F3-9C92-C467472BDECD}" type="parTrans" cxnId="{C0EA4A6B-435C-40F9-B9BA-D7D253C7B7D6}">
      <dgm:prSet/>
      <dgm:spPr/>
      <dgm:t>
        <a:bodyPr/>
        <a:lstStyle/>
        <a:p>
          <a:endParaRPr lang="es-MX"/>
        </a:p>
      </dgm:t>
    </dgm:pt>
    <dgm:pt modelId="{D04EE7FB-E13E-4CCA-A482-18E8C153E36E}" type="sibTrans" cxnId="{C0EA4A6B-435C-40F9-B9BA-D7D253C7B7D6}">
      <dgm:prSet/>
      <dgm:spPr/>
      <dgm:t>
        <a:bodyPr/>
        <a:lstStyle/>
        <a:p>
          <a:endParaRPr lang="es-MX"/>
        </a:p>
      </dgm:t>
    </dgm:pt>
    <dgm:pt modelId="{12844C17-913D-4933-98F7-7C8569A6040E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Está orientado a impulsar ambientes de relación y de convivencia favorables para la enseñanza y el aprendizaje.</a:t>
          </a:r>
          <a:endParaRPr lang="es-MX" dirty="0">
            <a:latin typeface="+mn-lt"/>
          </a:endParaRPr>
        </a:p>
      </dgm:t>
    </dgm:pt>
    <dgm:pt modelId="{8DC4326E-9A0B-42C2-BF43-851296E61D92}" type="parTrans" cxnId="{14F9EA6F-8679-46E1-8797-89D85D45566B}">
      <dgm:prSet/>
      <dgm:spPr/>
      <dgm:t>
        <a:bodyPr/>
        <a:lstStyle/>
        <a:p>
          <a:endParaRPr lang="es-MX"/>
        </a:p>
      </dgm:t>
    </dgm:pt>
    <dgm:pt modelId="{949B51A3-94F9-4B67-93FD-9F85F9929F19}" type="sibTrans" cxnId="{14F9EA6F-8679-46E1-8797-89D85D45566B}">
      <dgm:prSet/>
      <dgm:spPr/>
      <dgm:t>
        <a:bodyPr/>
        <a:lstStyle/>
        <a:p>
          <a:endParaRPr lang="es-MX"/>
        </a:p>
      </dgm:t>
    </dgm:pt>
    <dgm:pt modelId="{A65861EF-A583-426F-85D9-AF0C99A2BEF7}" type="pres">
      <dgm:prSet presAssocID="{590BB1B7-BD5C-4B0A-8B15-10D046997E3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6F0EC5-B922-452C-8A18-E2BF6EB4BE32}" type="pres">
      <dgm:prSet presAssocID="{3FD649D4-38F0-4FE3-A3F5-655FB0D4E748}" presName="circle1" presStyleLbl="node1" presStyleIdx="0" presStyleCnt="2"/>
      <dgm:spPr/>
    </dgm:pt>
    <dgm:pt modelId="{5F36F181-DF1B-4EB7-A698-A7E900FA4078}" type="pres">
      <dgm:prSet presAssocID="{3FD649D4-38F0-4FE3-A3F5-655FB0D4E748}" presName="space" presStyleCnt="0"/>
      <dgm:spPr/>
    </dgm:pt>
    <dgm:pt modelId="{8DC70F30-00F0-434B-8DB6-F0683C3FBF7A}" type="pres">
      <dgm:prSet presAssocID="{3FD649D4-38F0-4FE3-A3F5-655FB0D4E748}" presName="rect1" presStyleLbl="alignAcc1" presStyleIdx="0" presStyleCnt="2"/>
      <dgm:spPr/>
      <dgm:t>
        <a:bodyPr/>
        <a:lstStyle/>
        <a:p>
          <a:endParaRPr lang="es-MX"/>
        </a:p>
      </dgm:t>
    </dgm:pt>
    <dgm:pt modelId="{F8461493-0247-4750-8B6D-B5CE009DB861}" type="pres">
      <dgm:prSet presAssocID="{12844C17-913D-4933-98F7-7C8569A6040E}" presName="vertSpace2" presStyleLbl="node1" presStyleIdx="0" presStyleCnt="2"/>
      <dgm:spPr/>
    </dgm:pt>
    <dgm:pt modelId="{DB09DA86-43FE-4BD9-814F-48B597783DA9}" type="pres">
      <dgm:prSet presAssocID="{12844C17-913D-4933-98F7-7C8569A6040E}" presName="circle2" presStyleLbl="node1" presStyleIdx="1" presStyleCnt="2"/>
      <dgm:spPr/>
    </dgm:pt>
    <dgm:pt modelId="{0BB1C938-D885-4819-A04A-C51458A31D2B}" type="pres">
      <dgm:prSet presAssocID="{12844C17-913D-4933-98F7-7C8569A6040E}" presName="rect2" presStyleLbl="alignAcc1" presStyleIdx="1" presStyleCnt="2"/>
      <dgm:spPr/>
      <dgm:t>
        <a:bodyPr/>
        <a:lstStyle/>
        <a:p>
          <a:endParaRPr lang="es-MX"/>
        </a:p>
      </dgm:t>
    </dgm:pt>
    <dgm:pt modelId="{7D3B3EFA-B416-4870-BB74-B4F3BD581BE3}" type="pres">
      <dgm:prSet presAssocID="{3FD649D4-38F0-4FE3-A3F5-655FB0D4E748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AFF9EE-F43B-4881-A340-F7FCEB6D050C}" type="pres">
      <dgm:prSet presAssocID="{12844C17-913D-4933-98F7-7C8569A6040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4F9EA6F-8679-46E1-8797-89D85D45566B}" srcId="{590BB1B7-BD5C-4B0A-8B15-10D046997E30}" destId="{12844C17-913D-4933-98F7-7C8569A6040E}" srcOrd="1" destOrd="0" parTransId="{8DC4326E-9A0B-42C2-BF43-851296E61D92}" sibTransId="{949B51A3-94F9-4B67-93FD-9F85F9929F19}"/>
    <dgm:cxn modelId="{C0EA4A6B-435C-40F9-B9BA-D7D253C7B7D6}" srcId="{590BB1B7-BD5C-4B0A-8B15-10D046997E30}" destId="{3FD649D4-38F0-4FE3-A3F5-655FB0D4E748}" srcOrd="0" destOrd="0" parTransId="{0A69F7E4-216D-42F3-9C92-C467472BDECD}" sibTransId="{D04EE7FB-E13E-4CCA-A482-18E8C153E36E}"/>
    <dgm:cxn modelId="{2D179E73-10D3-4CF2-B22D-651F1A361C90}" type="presOf" srcId="{12844C17-913D-4933-98F7-7C8569A6040E}" destId="{87AFF9EE-F43B-4881-A340-F7FCEB6D050C}" srcOrd="1" destOrd="0" presId="urn:microsoft.com/office/officeart/2005/8/layout/target3"/>
    <dgm:cxn modelId="{446C1905-53D0-4E76-9CFC-3B1270FD9D33}" type="presOf" srcId="{12844C17-913D-4933-98F7-7C8569A6040E}" destId="{0BB1C938-D885-4819-A04A-C51458A31D2B}" srcOrd="0" destOrd="0" presId="urn:microsoft.com/office/officeart/2005/8/layout/target3"/>
    <dgm:cxn modelId="{10C93E8C-0218-4460-A6BC-5B120706ADFC}" type="presOf" srcId="{590BB1B7-BD5C-4B0A-8B15-10D046997E30}" destId="{A65861EF-A583-426F-85D9-AF0C99A2BEF7}" srcOrd="0" destOrd="0" presId="urn:microsoft.com/office/officeart/2005/8/layout/target3"/>
    <dgm:cxn modelId="{B37FD58C-B05A-45DB-A242-5B240E7A4D98}" type="presOf" srcId="{3FD649D4-38F0-4FE3-A3F5-655FB0D4E748}" destId="{7D3B3EFA-B416-4870-BB74-B4F3BD581BE3}" srcOrd="1" destOrd="0" presId="urn:microsoft.com/office/officeart/2005/8/layout/target3"/>
    <dgm:cxn modelId="{B1215812-5C82-48A6-9F6A-9604AF3EE5EB}" type="presOf" srcId="{3FD649D4-38F0-4FE3-A3F5-655FB0D4E748}" destId="{8DC70F30-00F0-434B-8DB6-F0683C3FBF7A}" srcOrd="0" destOrd="0" presId="urn:microsoft.com/office/officeart/2005/8/layout/target3"/>
    <dgm:cxn modelId="{B2FA3E82-C5A4-4F01-B250-0C0FBE9B5AF0}" type="presParOf" srcId="{A65861EF-A583-426F-85D9-AF0C99A2BEF7}" destId="{EF6F0EC5-B922-452C-8A18-E2BF6EB4BE32}" srcOrd="0" destOrd="0" presId="urn:microsoft.com/office/officeart/2005/8/layout/target3"/>
    <dgm:cxn modelId="{6363AE47-165C-4E96-A526-E91BB2A7ABD8}" type="presParOf" srcId="{A65861EF-A583-426F-85D9-AF0C99A2BEF7}" destId="{5F36F181-DF1B-4EB7-A698-A7E900FA4078}" srcOrd="1" destOrd="0" presId="urn:microsoft.com/office/officeart/2005/8/layout/target3"/>
    <dgm:cxn modelId="{8C99C5F3-8E98-49BA-8996-5EC11ED3AE30}" type="presParOf" srcId="{A65861EF-A583-426F-85D9-AF0C99A2BEF7}" destId="{8DC70F30-00F0-434B-8DB6-F0683C3FBF7A}" srcOrd="2" destOrd="0" presId="urn:microsoft.com/office/officeart/2005/8/layout/target3"/>
    <dgm:cxn modelId="{44965B79-322F-4919-8003-5520AF0737B1}" type="presParOf" srcId="{A65861EF-A583-426F-85D9-AF0C99A2BEF7}" destId="{F8461493-0247-4750-8B6D-B5CE009DB861}" srcOrd="3" destOrd="0" presId="urn:microsoft.com/office/officeart/2005/8/layout/target3"/>
    <dgm:cxn modelId="{270D7F95-1E1A-462B-A4AD-CFED8E5DCAD2}" type="presParOf" srcId="{A65861EF-A583-426F-85D9-AF0C99A2BEF7}" destId="{DB09DA86-43FE-4BD9-814F-48B597783DA9}" srcOrd="4" destOrd="0" presId="urn:microsoft.com/office/officeart/2005/8/layout/target3"/>
    <dgm:cxn modelId="{7E2A096A-40BF-4333-9CAA-17351978FF79}" type="presParOf" srcId="{A65861EF-A583-426F-85D9-AF0C99A2BEF7}" destId="{0BB1C938-D885-4819-A04A-C51458A31D2B}" srcOrd="5" destOrd="0" presId="urn:microsoft.com/office/officeart/2005/8/layout/target3"/>
    <dgm:cxn modelId="{C13B490A-555C-42A0-9B88-C0A72630274B}" type="presParOf" srcId="{A65861EF-A583-426F-85D9-AF0C99A2BEF7}" destId="{7D3B3EFA-B416-4870-BB74-B4F3BD581BE3}" srcOrd="6" destOrd="0" presId="urn:microsoft.com/office/officeart/2005/8/layout/target3"/>
    <dgm:cxn modelId="{2F7A62EA-95BF-49D9-96A3-2F8BD22006B4}" type="presParOf" srcId="{A65861EF-A583-426F-85D9-AF0C99A2BEF7}" destId="{87AFF9EE-F43B-4881-A340-F7FCEB6D050C}" srcOrd="7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49A276C-9EE6-429F-BF02-A36E020D3536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b="1" dirty="0"/>
            <a:t>Favorecer el establecimiento de ambientes de convivencia escolar armónica, pacífica e inclusiva </a:t>
          </a:r>
          <a:r>
            <a:rPr lang="es-MX" dirty="0"/>
            <a:t>que coadyuven a prevenir situaciones de acoso escolar en escuelas públicas de educación básica del Estado.</a:t>
          </a:r>
        </a:p>
      </dgm:t>
    </dgm:pt>
    <dgm:pt modelId="{D05823AA-7CE9-49F5-AADE-0C59BC219540}" type="parTrans" cxnId="{03F56ACC-3615-4A19-8035-C8838111322E}">
      <dgm:prSet/>
      <dgm:spPr/>
      <dgm:t>
        <a:bodyPr/>
        <a:lstStyle/>
        <a:p>
          <a:endParaRPr lang="es-MX"/>
        </a:p>
      </dgm:t>
    </dgm:pt>
    <dgm:pt modelId="{913BF677-128B-4C91-AE27-F8289DFDA737}" type="sibTrans" cxnId="{03F56ACC-3615-4A19-8035-C8838111322E}">
      <dgm:prSet/>
      <dgm:spPr/>
      <dgm:t>
        <a:bodyPr/>
        <a:lstStyle/>
        <a:p>
          <a:endParaRPr lang="es-MX"/>
        </a:p>
      </dgm:t>
    </dgm:pt>
    <dgm:pt modelId="{D8A808DC-0AD4-4A24-97E1-1B907C9AE8FE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CE378B8-B191-47B4-A8E3-C15E64ED39B1}" type="pres">
      <dgm:prSet presAssocID="{C49A276C-9EE6-429F-BF02-A36E020D3536}" presName="composite" presStyleCnt="0"/>
      <dgm:spPr/>
    </dgm:pt>
    <dgm:pt modelId="{D7340239-A8E9-4171-9957-7F5B3B285997}" type="pres">
      <dgm:prSet presAssocID="{C49A276C-9EE6-429F-BF02-A36E020D3536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54BDDAE8-7E47-418F-B5D7-D3E6BF34ED1C}" type="pres">
      <dgm:prSet presAssocID="{C49A276C-9EE6-429F-BF02-A36E020D353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3F56ACC-3615-4A19-8035-C8838111322E}" srcId="{5FDA8051-B916-4FF4-B7E1-EC0425355196}" destId="{C49A276C-9EE6-429F-BF02-A36E020D3536}" srcOrd="0" destOrd="0" parTransId="{D05823AA-7CE9-49F5-AADE-0C59BC219540}" sibTransId="{913BF677-128B-4C91-AE27-F8289DFDA737}"/>
    <dgm:cxn modelId="{AD12945B-3653-47DA-AC66-A67EB0790D2D}" type="presOf" srcId="{5FDA8051-B916-4FF4-B7E1-EC0425355196}" destId="{D8A808DC-0AD4-4A24-97E1-1B907C9AE8FE}" srcOrd="0" destOrd="0" presId="urn:microsoft.com/office/officeart/2005/8/layout/vList3#1"/>
    <dgm:cxn modelId="{D6DA73CA-A51B-4EE3-B2CF-7265014BB7A0}" type="presOf" srcId="{C49A276C-9EE6-429F-BF02-A36E020D3536}" destId="{54BDDAE8-7E47-418F-B5D7-D3E6BF34ED1C}" srcOrd="0" destOrd="0" presId="urn:microsoft.com/office/officeart/2005/8/layout/vList3#1"/>
    <dgm:cxn modelId="{BAA6D3C2-61DF-4EF8-85DF-03EE89128752}" type="presParOf" srcId="{D8A808DC-0AD4-4A24-97E1-1B907C9AE8FE}" destId="{5CE378B8-B191-47B4-A8E3-C15E64ED39B1}" srcOrd="0" destOrd="0" presId="urn:microsoft.com/office/officeart/2005/8/layout/vList3#1"/>
    <dgm:cxn modelId="{58F3763F-50C5-4D2D-8DBB-33D862D00EE9}" type="presParOf" srcId="{5CE378B8-B191-47B4-A8E3-C15E64ED39B1}" destId="{D7340239-A8E9-4171-9957-7F5B3B285997}" srcOrd="0" destOrd="0" presId="urn:microsoft.com/office/officeart/2005/8/layout/vList3#1"/>
    <dgm:cxn modelId="{CE4EBD95-16EB-4932-8B9C-CBD7C9B8FACF}" type="presParOf" srcId="{5CE378B8-B191-47B4-A8E3-C15E64ED39B1}" destId="{54BDDAE8-7E47-418F-B5D7-D3E6BF34ED1C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F503B7B-E4C4-4660-9C83-01810ACC6B6C}">
      <dgm:prSet phldrT="[Texto]"/>
      <dgm:spPr/>
      <dgm:t>
        <a:bodyPr/>
        <a:lstStyle/>
        <a:p>
          <a:pPr algn="just"/>
          <a:r>
            <a: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dirty="0">
            <a:solidFill>
              <a:schemeClr val="tx1"/>
            </a:solidFill>
          </a:endParaRPr>
        </a:p>
      </dgm:t>
    </dgm:pt>
    <dgm:pt modelId="{9D2007E3-F1A3-4B00-AEAB-809F1D202EEF}" type="parTrans" cxnId="{718569C7-17CB-4BBE-A61B-50C7B66028B9}">
      <dgm:prSet/>
      <dgm:spPr/>
      <dgm:t>
        <a:bodyPr/>
        <a:lstStyle/>
        <a:p>
          <a:endParaRPr lang="es-MX"/>
        </a:p>
      </dgm:t>
    </dgm:pt>
    <dgm:pt modelId="{4154B792-03EE-4CFB-A25A-CEE02327BDF8}" type="sibTrans" cxnId="{718569C7-17CB-4BBE-A61B-50C7B66028B9}">
      <dgm:prSet/>
      <dgm:spPr/>
      <dgm:t>
        <a:bodyPr/>
        <a:lstStyle/>
        <a:p>
          <a:endParaRPr lang="es-MX"/>
        </a:p>
      </dgm:t>
    </dgm:pt>
    <dgm:pt modelId="{9E6035A5-87CA-49D6-93FC-A2EBE873E756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A92FC57-5F02-4F05-89EE-D7B3944E6CF9}" type="pres">
      <dgm:prSet presAssocID="{8F503B7B-E4C4-4660-9C83-01810ACC6B6C}" presName="composite" presStyleCnt="0"/>
      <dgm:spPr/>
    </dgm:pt>
    <dgm:pt modelId="{7D537AAF-8868-492A-8B5E-401460E99FFD}" type="pres">
      <dgm:prSet presAssocID="{8F503B7B-E4C4-4660-9C83-01810ACC6B6C}" presName="imgShp" presStyleLbl="fgImgPlace1" presStyleIdx="0" presStyleCnt="1" custScaleX="94114" custScaleY="85984" custLinFactNeighborX="-4274" custLinFactNeighborY="-31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51A8453-D50B-4644-B4A2-BE7AE1321692}" type="pres">
      <dgm:prSet presAssocID="{8F503B7B-E4C4-4660-9C83-01810ACC6B6C}" presName="txShp" presStyleLbl="node1" presStyleIdx="0" presStyleCnt="1" custScaleX="90873" custScaleY="82490" custLinFactNeighborX="-6421" custLinFactNeighborY="-332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1D3268D-80D3-4992-8E92-3180BE069A8C}" type="presOf" srcId="{5FDA8051-B916-4FF4-B7E1-EC0425355196}" destId="{9E6035A5-87CA-49D6-93FC-A2EBE873E756}" srcOrd="0" destOrd="0" presId="urn:microsoft.com/office/officeart/2005/8/layout/vList3#2"/>
    <dgm:cxn modelId="{718569C7-17CB-4BBE-A61B-50C7B66028B9}" srcId="{5FDA8051-B916-4FF4-B7E1-EC0425355196}" destId="{8F503B7B-E4C4-4660-9C83-01810ACC6B6C}" srcOrd="0" destOrd="0" parTransId="{9D2007E3-F1A3-4B00-AEAB-809F1D202EEF}" sibTransId="{4154B792-03EE-4CFB-A25A-CEE02327BDF8}"/>
    <dgm:cxn modelId="{8A1EE0B9-BBDA-4C60-BB17-83501415B126}" type="presOf" srcId="{8F503B7B-E4C4-4660-9C83-01810ACC6B6C}" destId="{051A8453-D50B-4644-B4A2-BE7AE1321692}" srcOrd="0" destOrd="0" presId="urn:microsoft.com/office/officeart/2005/8/layout/vList3#2"/>
    <dgm:cxn modelId="{51745AF2-A6AB-4134-9670-C63A2A2BECFB}" type="presParOf" srcId="{9E6035A5-87CA-49D6-93FC-A2EBE873E756}" destId="{8A92FC57-5F02-4F05-89EE-D7B3944E6CF9}" srcOrd="0" destOrd="0" presId="urn:microsoft.com/office/officeart/2005/8/layout/vList3#2"/>
    <dgm:cxn modelId="{9EB7DB4D-59F8-4FB7-B627-7BAABBCB11B2}" type="presParOf" srcId="{8A92FC57-5F02-4F05-89EE-D7B3944E6CF9}" destId="{7D537AAF-8868-492A-8B5E-401460E99FFD}" srcOrd="0" destOrd="0" presId="urn:microsoft.com/office/officeart/2005/8/layout/vList3#2"/>
    <dgm:cxn modelId="{0F013A8C-32BA-4F0C-A88A-34F456B54A1C}" type="presParOf" srcId="{8A92FC57-5F02-4F05-89EE-D7B3944E6CF9}" destId="{051A8453-D50B-4644-B4A2-BE7AE1321692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D37F62-E294-4622-9949-EE8639A72532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07904453-32A6-4218-8ED8-3D888995ADE3}">
      <dgm:prSet phldrT="[Texto]"/>
      <dgm:spPr/>
      <dgm:t>
        <a:bodyPr/>
        <a:lstStyle/>
        <a:p>
          <a:r>
            <a:rPr lang="es-ES" dirty="0"/>
            <a:t>Desarrollo de habilidades para la vida</a:t>
          </a:r>
          <a:endParaRPr lang="es-MX" dirty="0"/>
        </a:p>
      </dgm:t>
    </dgm:pt>
    <dgm:pt modelId="{BD618715-B0A4-42B9-8786-A00FE9A08F69}" type="parTrans" cxnId="{2955155F-77EF-429F-B17E-B194BCE9AD28}">
      <dgm:prSet/>
      <dgm:spPr/>
      <dgm:t>
        <a:bodyPr/>
        <a:lstStyle/>
        <a:p>
          <a:endParaRPr lang="es-MX"/>
        </a:p>
      </dgm:t>
    </dgm:pt>
    <dgm:pt modelId="{ED95525D-1029-448D-B268-EA550E793F59}" type="sibTrans" cxnId="{2955155F-77EF-429F-B17E-B194BCE9AD28}">
      <dgm:prSet/>
      <dgm:spPr/>
      <dgm:t>
        <a:bodyPr/>
        <a:lstStyle/>
        <a:p>
          <a:endParaRPr lang="es-MX"/>
        </a:p>
      </dgm:t>
    </dgm:pt>
    <dgm:pt modelId="{4C53B76E-151C-4371-B826-FB87025A3FF8}">
      <dgm:prSet phldrT="[Texto]"/>
      <dgm:spPr/>
      <dgm:t>
        <a:bodyPr/>
        <a:lstStyle/>
        <a:p>
          <a:r>
            <a:rPr lang="es-ES" dirty="0"/>
            <a:t>Acompañamiento familiar y docente</a:t>
          </a:r>
          <a:endParaRPr lang="es-MX" dirty="0"/>
        </a:p>
      </dgm:t>
    </dgm:pt>
    <dgm:pt modelId="{165ECC7A-18B8-472C-B9A2-C202D1BDFBC2}" type="parTrans" cxnId="{952C5F70-3D60-4F4F-BFC8-85DEE8D79199}">
      <dgm:prSet/>
      <dgm:spPr/>
      <dgm:t>
        <a:bodyPr/>
        <a:lstStyle/>
        <a:p>
          <a:endParaRPr lang="es-MX"/>
        </a:p>
      </dgm:t>
    </dgm:pt>
    <dgm:pt modelId="{5C1A139C-5C63-45EE-950D-5F25D13D39C7}" type="sibTrans" cxnId="{952C5F70-3D60-4F4F-BFC8-85DEE8D79199}">
      <dgm:prSet/>
      <dgm:spPr/>
      <dgm:t>
        <a:bodyPr/>
        <a:lstStyle/>
        <a:p>
          <a:endParaRPr lang="es-MX"/>
        </a:p>
      </dgm:t>
    </dgm:pt>
    <dgm:pt modelId="{8F26A15B-772B-4F44-A94C-543ED953F6B9}">
      <dgm:prSet phldrT="[Texto]"/>
      <dgm:spPr/>
      <dgm:t>
        <a:bodyPr/>
        <a:lstStyle/>
        <a:p>
          <a:r>
            <a:rPr lang="es-ES" dirty="0"/>
            <a:t>Participación Infantil y adolescente</a:t>
          </a:r>
          <a:endParaRPr lang="es-MX" dirty="0"/>
        </a:p>
      </dgm:t>
    </dgm:pt>
    <dgm:pt modelId="{9831C872-CD15-472D-8B63-2EF45AF6B851}" type="sibTrans" cxnId="{D132AC14-70B5-45F5-8575-7F0A4804E697}">
      <dgm:prSet/>
      <dgm:spPr/>
      <dgm:t>
        <a:bodyPr/>
        <a:lstStyle/>
        <a:p>
          <a:endParaRPr lang="es-MX"/>
        </a:p>
      </dgm:t>
    </dgm:pt>
    <dgm:pt modelId="{4E27F50E-7CD1-438E-8082-D72B5B2C9454}" type="parTrans" cxnId="{D132AC14-70B5-45F5-8575-7F0A4804E697}">
      <dgm:prSet/>
      <dgm:spPr/>
      <dgm:t>
        <a:bodyPr/>
        <a:lstStyle/>
        <a:p>
          <a:endParaRPr lang="es-MX"/>
        </a:p>
      </dgm:t>
    </dgm:pt>
    <dgm:pt modelId="{C6D07C00-815E-4D3A-AA30-E0343C1AFF80}" type="pres">
      <dgm:prSet presAssocID="{1FD37F62-E294-4622-9949-EE8639A725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85D1FDA-92B2-4C87-B784-36A7F9D994E6}" type="pres">
      <dgm:prSet presAssocID="{8F26A15B-772B-4F44-A94C-543ED953F6B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9AC1C-A9DD-480B-92CC-A9069CD2EB74}" type="pres">
      <dgm:prSet presAssocID="{8F26A15B-772B-4F44-A94C-543ED953F6B9}" presName="gear1srcNode" presStyleLbl="node1" presStyleIdx="0" presStyleCnt="3"/>
      <dgm:spPr/>
      <dgm:t>
        <a:bodyPr/>
        <a:lstStyle/>
        <a:p>
          <a:endParaRPr lang="es-MX"/>
        </a:p>
      </dgm:t>
    </dgm:pt>
    <dgm:pt modelId="{D9A3680A-60EB-4866-850C-F3A1A4CC8C67}" type="pres">
      <dgm:prSet presAssocID="{8F26A15B-772B-4F44-A94C-543ED953F6B9}" presName="gear1dstNode" presStyleLbl="node1" presStyleIdx="0" presStyleCnt="3"/>
      <dgm:spPr/>
      <dgm:t>
        <a:bodyPr/>
        <a:lstStyle/>
        <a:p>
          <a:endParaRPr lang="es-MX"/>
        </a:p>
      </dgm:t>
    </dgm:pt>
    <dgm:pt modelId="{9B195BE6-5A8D-43A2-8FBF-20D9C67944D4}" type="pres">
      <dgm:prSet presAssocID="{07904453-32A6-4218-8ED8-3D888995ADE3}" presName="gear2" presStyleLbl="node1" presStyleIdx="1" presStyleCnt="3" custScaleX="136938" custScaleY="11712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A14BE-F479-49E1-A167-64A9C9109681}" type="pres">
      <dgm:prSet presAssocID="{07904453-32A6-4218-8ED8-3D888995ADE3}" presName="gear2srcNode" presStyleLbl="node1" presStyleIdx="1" presStyleCnt="3"/>
      <dgm:spPr/>
      <dgm:t>
        <a:bodyPr/>
        <a:lstStyle/>
        <a:p>
          <a:endParaRPr lang="es-MX"/>
        </a:p>
      </dgm:t>
    </dgm:pt>
    <dgm:pt modelId="{54A6540F-4766-441B-89AD-85D7728B94B4}" type="pres">
      <dgm:prSet presAssocID="{07904453-32A6-4218-8ED8-3D888995ADE3}" presName="gear2dstNode" presStyleLbl="node1" presStyleIdx="1" presStyleCnt="3"/>
      <dgm:spPr/>
      <dgm:t>
        <a:bodyPr/>
        <a:lstStyle/>
        <a:p>
          <a:endParaRPr lang="es-MX"/>
        </a:p>
      </dgm:t>
    </dgm:pt>
    <dgm:pt modelId="{FD74F1C6-FEA4-4AA6-B83C-98B99A6136E4}" type="pres">
      <dgm:prSet presAssocID="{4C53B76E-151C-4371-B826-FB87025A3FF8}" presName="gear3" presStyleLbl="node1" presStyleIdx="2" presStyleCnt="3" custScaleX="136872" custScaleY="139066"/>
      <dgm:spPr/>
      <dgm:t>
        <a:bodyPr/>
        <a:lstStyle/>
        <a:p>
          <a:endParaRPr lang="es-MX"/>
        </a:p>
      </dgm:t>
    </dgm:pt>
    <dgm:pt modelId="{ECB237E9-DC9D-407D-9364-FA9B891F7D11}" type="pres">
      <dgm:prSet presAssocID="{4C53B76E-151C-4371-B826-FB87025A3FF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179C48-737A-4AF5-9EB8-17AFB95E989E}" type="pres">
      <dgm:prSet presAssocID="{4C53B76E-151C-4371-B826-FB87025A3FF8}" presName="gear3srcNode" presStyleLbl="node1" presStyleIdx="2" presStyleCnt="3"/>
      <dgm:spPr/>
      <dgm:t>
        <a:bodyPr/>
        <a:lstStyle/>
        <a:p>
          <a:endParaRPr lang="es-MX"/>
        </a:p>
      </dgm:t>
    </dgm:pt>
    <dgm:pt modelId="{B89172C2-4C3B-4201-B05E-A770B591A848}" type="pres">
      <dgm:prSet presAssocID="{4C53B76E-151C-4371-B826-FB87025A3FF8}" presName="gear3dstNode" presStyleLbl="node1" presStyleIdx="2" presStyleCnt="3"/>
      <dgm:spPr/>
      <dgm:t>
        <a:bodyPr/>
        <a:lstStyle/>
        <a:p>
          <a:endParaRPr lang="es-MX"/>
        </a:p>
      </dgm:t>
    </dgm:pt>
    <dgm:pt modelId="{C3869761-9AA4-4C35-98EB-DC8E4454673E}" type="pres">
      <dgm:prSet presAssocID="{9831C872-CD15-472D-8B63-2EF45AF6B851}" presName="connector1" presStyleLbl="sibTrans2D1" presStyleIdx="0" presStyleCnt="3" custScaleX="122290" custScaleY="114979"/>
      <dgm:spPr/>
      <dgm:t>
        <a:bodyPr/>
        <a:lstStyle/>
        <a:p>
          <a:endParaRPr lang="es-MX"/>
        </a:p>
      </dgm:t>
    </dgm:pt>
    <dgm:pt modelId="{F7B68BA4-F80C-4C17-96B7-50EA7175C6DD}" type="pres">
      <dgm:prSet presAssocID="{ED95525D-1029-448D-B268-EA550E793F59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3FE181B6-D6D8-437B-A7D0-BDC9CB4BE038}" type="pres">
      <dgm:prSet presAssocID="{5C1A139C-5C63-45EE-950D-5F25D13D39C7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D91CE8B6-68C5-461D-B6D3-F8B9F1401A83}" type="presOf" srcId="{4C53B76E-151C-4371-B826-FB87025A3FF8}" destId="{B89172C2-4C3B-4201-B05E-A770B591A848}" srcOrd="3" destOrd="0" presId="urn:microsoft.com/office/officeart/2005/8/layout/gear1"/>
    <dgm:cxn modelId="{786CCE42-CF46-4404-8F03-A42092B4B43D}" type="presOf" srcId="{5C1A139C-5C63-45EE-950D-5F25D13D39C7}" destId="{3FE181B6-D6D8-437B-A7D0-BDC9CB4BE038}" srcOrd="0" destOrd="0" presId="urn:microsoft.com/office/officeart/2005/8/layout/gear1"/>
    <dgm:cxn modelId="{AFFB1ADB-FDF6-46A3-BA2D-6067F79AADD4}" type="presOf" srcId="{8F26A15B-772B-4F44-A94C-543ED953F6B9}" destId="{D9A3680A-60EB-4866-850C-F3A1A4CC8C67}" srcOrd="2" destOrd="0" presId="urn:microsoft.com/office/officeart/2005/8/layout/gear1"/>
    <dgm:cxn modelId="{37E1A19B-8756-4EB8-AEFD-C7D130F653F1}" type="presOf" srcId="{07904453-32A6-4218-8ED8-3D888995ADE3}" destId="{54A6540F-4766-441B-89AD-85D7728B94B4}" srcOrd="2" destOrd="0" presId="urn:microsoft.com/office/officeart/2005/8/layout/gear1"/>
    <dgm:cxn modelId="{79514427-CCF8-49D5-A4B6-23708FE16A28}" type="presOf" srcId="{1FD37F62-E294-4622-9949-EE8639A72532}" destId="{C6D07C00-815E-4D3A-AA30-E0343C1AFF80}" srcOrd="0" destOrd="0" presId="urn:microsoft.com/office/officeart/2005/8/layout/gear1"/>
    <dgm:cxn modelId="{154316B2-55F4-4222-BB87-640C5648979E}" type="presOf" srcId="{9831C872-CD15-472D-8B63-2EF45AF6B851}" destId="{C3869761-9AA4-4C35-98EB-DC8E4454673E}" srcOrd="0" destOrd="0" presId="urn:microsoft.com/office/officeart/2005/8/layout/gear1"/>
    <dgm:cxn modelId="{952C5F70-3D60-4F4F-BFC8-85DEE8D79199}" srcId="{1FD37F62-E294-4622-9949-EE8639A72532}" destId="{4C53B76E-151C-4371-B826-FB87025A3FF8}" srcOrd="2" destOrd="0" parTransId="{165ECC7A-18B8-472C-B9A2-C202D1BDFBC2}" sibTransId="{5C1A139C-5C63-45EE-950D-5F25D13D39C7}"/>
    <dgm:cxn modelId="{FC0D7F3B-8179-47F0-92AD-37586448856D}" type="presOf" srcId="{07904453-32A6-4218-8ED8-3D888995ADE3}" destId="{9B195BE6-5A8D-43A2-8FBF-20D9C67944D4}" srcOrd="0" destOrd="0" presId="urn:microsoft.com/office/officeart/2005/8/layout/gear1"/>
    <dgm:cxn modelId="{10B78BA3-6800-46C0-8F43-0B3CFC408177}" type="presOf" srcId="{4C53B76E-151C-4371-B826-FB87025A3FF8}" destId="{FD74F1C6-FEA4-4AA6-B83C-98B99A6136E4}" srcOrd="0" destOrd="0" presId="urn:microsoft.com/office/officeart/2005/8/layout/gear1"/>
    <dgm:cxn modelId="{F9E4E2D6-FFB0-4B12-A4CB-9C6AA26194C5}" type="presOf" srcId="{ED95525D-1029-448D-B268-EA550E793F59}" destId="{F7B68BA4-F80C-4C17-96B7-50EA7175C6DD}" srcOrd="0" destOrd="0" presId="urn:microsoft.com/office/officeart/2005/8/layout/gear1"/>
    <dgm:cxn modelId="{13431971-776E-40CC-8318-8558BBA692FA}" type="presOf" srcId="{07904453-32A6-4218-8ED8-3D888995ADE3}" destId="{670A14BE-F479-49E1-A167-64A9C9109681}" srcOrd="1" destOrd="0" presId="urn:microsoft.com/office/officeart/2005/8/layout/gear1"/>
    <dgm:cxn modelId="{96830D66-DF30-456B-9F63-38E7E3655E08}" type="presOf" srcId="{8F26A15B-772B-4F44-A94C-543ED953F6B9}" destId="{E8A9AC1C-A9DD-480B-92CC-A9069CD2EB74}" srcOrd="1" destOrd="0" presId="urn:microsoft.com/office/officeart/2005/8/layout/gear1"/>
    <dgm:cxn modelId="{2955155F-77EF-429F-B17E-B194BCE9AD28}" srcId="{1FD37F62-E294-4622-9949-EE8639A72532}" destId="{07904453-32A6-4218-8ED8-3D888995ADE3}" srcOrd="1" destOrd="0" parTransId="{BD618715-B0A4-42B9-8786-A00FE9A08F69}" sibTransId="{ED95525D-1029-448D-B268-EA550E793F59}"/>
    <dgm:cxn modelId="{B5C69BB5-72E4-40E2-8401-3D36681F28F5}" type="presOf" srcId="{4C53B76E-151C-4371-B826-FB87025A3FF8}" destId="{2E179C48-737A-4AF5-9EB8-17AFB95E989E}" srcOrd="2" destOrd="0" presId="urn:microsoft.com/office/officeart/2005/8/layout/gear1"/>
    <dgm:cxn modelId="{08EC1809-557D-44E4-97B6-D172EB8C24CD}" type="presOf" srcId="{8F26A15B-772B-4F44-A94C-543ED953F6B9}" destId="{485D1FDA-92B2-4C87-B784-36A7F9D994E6}" srcOrd="0" destOrd="0" presId="urn:microsoft.com/office/officeart/2005/8/layout/gear1"/>
    <dgm:cxn modelId="{A448EDDF-4AE2-45CA-B5C2-35F1C7F45EDB}" type="presOf" srcId="{4C53B76E-151C-4371-B826-FB87025A3FF8}" destId="{ECB237E9-DC9D-407D-9364-FA9B891F7D11}" srcOrd="1" destOrd="0" presId="urn:microsoft.com/office/officeart/2005/8/layout/gear1"/>
    <dgm:cxn modelId="{D132AC14-70B5-45F5-8575-7F0A4804E697}" srcId="{1FD37F62-E294-4622-9949-EE8639A72532}" destId="{8F26A15B-772B-4F44-A94C-543ED953F6B9}" srcOrd="0" destOrd="0" parTransId="{4E27F50E-7CD1-438E-8082-D72B5B2C9454}" sibTransId="{9831C872-CD15-472D-8B63-2EF45AF6B851}"/>
    <dgm:cxn modelId="{20E9B43C-0172-486B-A084-5BBDDA061E73}" type="presParOf" srcId="{C6D07C00-815E-4D3A-AA30-E0343C1AFF80}" destId="{485D1FDA-92B2-4C87-B784-36A7F9D994E6}" srcOrd="0" destOrd="0" presId="urn:microsoft.com/office/officeart/2005/8/layout/gear1"/>
    <dgm:cxn modelId="{B27DC190-2F8A-4C75-9221-0CE3D600435C}" type="presParOf" srcId="{C6D07C00-815E-4D3A-AA30-E0343C1AFF80}" destId="{E8A9AC1C-A9DD-480B-92CC-A9069CD2EB74}" srcOrd="1" destOrd="0" presId="urn:microsoft.com/office/officeart/2005/8/layout/gear1"/>
    <dgm:cxn modelId="{4530963A-7390-49C3-8E82-0144E9FEE6AE}" type="presParOf" srcId="{C6D07C00-815E-4D3A-AA30-E0343C1AFF80}" destId="{D9A3680A-60EB-4866-850C-F3A1A4CC8C67}" srcOrd="2" destOrd="0" presId="urn:microsoft.com/office/officeart/2005/8/layout/gear1"/>
    <dgm:cxn modelId="{AB0C9E78-F1C7-4335-BEDF-B7996013ADA3}" type="presParOf" srcId="{C6D07C00-815E-4D3A-AA30-E0343C1AFF80}" destId="{9B195BE6-5A8D-43A2-8FBF-20D9C67944D4}" srcOrd="3" destOrd="0" presId="urn:microsoft.com/office/officeart/2005/8/layout/gear1"/>
    <dgm:cxn modelId="{468BF3A0-6C6F-4644-BA42-4EFCB76B208A}" type="presParOf" srcId="{C6D07C00-815E-4D3A-AA30-E0343C1AFF80}" destId="{670A14BE-F479-49E1-A167-64A9C9109681}" srcOrd="4" destOrd="0" presId="urn:microsoft.com/office/officeart/2005/8/layout/gear1"/>
    <dgm:cxn modelId="{368C6FB9-7257-4393-8383-C56FAD1125EE}" type="presParOf" srcId="{C6D07C00-815E-4D3A-AA30-E0343C1AFF80}" destId="{54A6540F-4766-441B-89AD-85D7728B94B4}" srcOrd="5" destOrd="0" presId="urn:microsoft.com/office/officeart/2005/8/layout/gear1"/>
    <dgm:cxn modelId="{1244D10A-4100-49D0-9A82-09CB8F491CFA}" type="presParOf" srcId="{C6D07C00-815E-4D3A-AA30-E0343C1AFF80}" destId="{FD74F1C6-FEA4-4AA6-B83C-98B99A6136E4}" srcOrd="6" destOrd="0" presId="urn:microsoft.com/office/officeart/2005/8/layout/gear1"/>
    <dgm:cxn modelId="{773A9763-A7D1-4441-8497-942AB1779450}" type="presParOf" srcId="{C6D07C00-815E-4D3A-AA30-E0343C1AFF80}" destId="{ECB237E9-DC9D-407D-9364-FA9B891F7D11}" srcOrd="7" destOrd="0" presId="urn:microsoft.com/office/officeart/2005/8/layout/gear1"/>
    <dgm:cxn modelId="{4FB14CD3-640F-4605-9B25-FE4A0CA1ECA4}" type="presParOf" srcId="{C6D07C00-815E-4D3A-AA30-E0343C1AFF80}" destId="{2E179C48-737A-4AF5-9EB8-17AFB95E989E}" srcOrd="8" destOrd="0" presId="urn:microsoft.com/office/officeart/2005/8/layout/gear1"/>
    <dgm:cxn modelId="{DD0C3E8C-31D5-4080-B335-9D3EFB48C91D}" type="presParOf" srcId="{C6D07C00-815E-4D3A-AA30-E0343C1AFF80}" destId="{B89172C2-4C3B-4201-B05E-A770B591A848}" srcOrd="9" destOrd="0" presId="urn:microsoft.com/office/officeart/2005/8/layout/gear1"/>
    <dgm:cxn modelId="{BAE35C8C-0C56-4CFA-BFCF-7896612E5FED}" type="presParOf" srcId="{C6D07C00-815E-4D3A-AA30-E0343C1AFF80}" destId="{C3869761-9AA4-4C35-98EB-DC8E4454673E}" srcOrd="10" destOrd="0" presId="urn:microsoft.com/office/officeart/2005/8/layout/gear1"/>
    <dgm:cxn modelId="{43500458-C167-42FA-A1E3-1E9A90E1319D}" type="presParOf" srcId="{C6D07C00-815E-4D3A-AA30-E0343C1AFF80}" destId="{F7B68BA4-F80C-4C17-96B7-50EA7175C6DD}" srcOrd="11" destOrd="0" presId="urn:microsoft.com/office/officeart/2005/8/layout/gear1"/>
    <dgm:cxn modelId="{8C21F80E-F320-40B1-BEB5-DFF0A07629CC}" type="presParOf" srcId="{C6D07C00-815E-4D3A-AA30-E0343C1AFF80}" destId="{3FE181B6-D6D8-437B-A7D0-BDC9CB4BE038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Paquete :</a:t>
          </a: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</dgm:pt>
    <dgm:pt modelId="{AC911513-5A8F-45EB-ABB9-8076B7A6EF90}" type="pres">
      <dgm:prSet presAssocID="{6696B5A7-F481-4F53-80F4-5F5F6A44BBE8}" presName="horz1" presStyleCnt="0"/>
      <dgm:spPr/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MX"/>
        </a:p>
      </dgm:t>
    </dgm:pt>
    <dgm:pt modelId="{F44F79C4-6530-4CFA-BACF-F5FFFAB94750}" type="pres">
      <dgm:prSet presAssocID="{6696B5A7-F481-4F53-80F4-5F5F6A44BBE8}" presName="vert1" presStyleCnt="0"/>
      <dgm:spPr/>
    </dgm:pt>
    <dgm:pt modelId="{3E21F185-9572-49E7-9DC7-C1EF231B16A3}" type="pres">
      <dgm:prSet presAssocID="{65E78BDB-FEAC-43CF-BA68-20073ED357F0}" presName="vertSpace2a" presStyleCnt="0"/>
      <dgm:spPr/>
    </dgm:pt>
    <dgm:pt modelId="{76398F7E-EAB2-48C4-BA4E-DAD4F543628E}" type="pres">
      <dgm:prSet presAssocID="{65E78BDB-FEAC-43CF-BA68-20073ED357F0}" presName="horz2" presStyleCnt="0"/>
      <dgm:spPr/>
    </dgm:pt>
    <dgm:pt modelId="{07A567E6-4326-4B16-A67A-BDFBC6D83D16}" type="pres">
      <dgm:prSet presAssocID="{65E78BDB-FEAC-43CF-BA68-20073ED357F0}" presName="horzSpace2" presStyleCnt="0"/>
      <dgm:spPr/>
    </dgm:pt>
    <dgm:pt modelId="{F2D76705-BEE4-40E9-932D-AF135604DEAD}" type="pres">
      <dgm:prSet presAssocID="{65E78BDB-FEAC-43CF-BA68-20073ED357F0}" presName="tx2" presStyleLbl="revTx" presStyleIdx="1" presStyleCnt="7" custScaleY="48390" custLinFactNeighborX="-6163" custLinFactNeighborY="-4439"/>
      <dgm:spPr/>
      <dgm:t>
        <a:bodyPr/>
        <a:lstStyle/>
        <a:p>
          <a:endParaRPr lang="es-MX"/>
        </a:p>
      </dgm:t>
    </dgm:pt>
    <dgm:pt modelId="{93D9F4DE-F386-49FF-9A09-1C4AEF3F0135}" type="pres">
      <dgm:prSet presAssocID="{65E78BDB-FEAC-43CF-BA68-20073ED357F0}" presName="vert2" presStyleCnt="0"/>
      <dgm:spPr/>
    </dgm:pt>
    <dgm:pt modelId="{7D91EFFC-CEAC-453B-88C6-7C15C60DC603}" type="pres">
      <dgm:prSet presAssocID="{65E78BDB-FEAC-43CF-BA68-20073ED357F0}" presName="thinLine2b" presStyleLbl="callout" presStyleIdx="0" presStyleCnt="6"/>
      <dgm:spPr/>
    </dgm:pt>
    <dgm:pt modelId="{B982BA5A-DAA4-4837-995E-0AED7757AAB8}" type="pres">
      <dgm:prSet presAssocID="{65E78BDB-FEAC-43CF-BA68-20073ED357F0}" presName="vertSpace2b" presStyleCnt="0"/>
      <dgm:spPr/>
    </dgm:pt>
    <dgm:pt modelId="{33987AC6-9907-488B-BC68-965150FB7C91}" type="pres">
      <dgm:prSet presAssocID="{2A96D844-EB52-49B3-91E7-0B849C9D3ABE}" presName="horz2" presStyleCnt="0"/>
      <dgm:spPr/>
    </dgm:pt>
    <dgm:pt modelId="{5821050B-3607-480A-A844-D7DD035F23E4}" type="pres">
      <dgm:prSet presAssocID="{2A96D844-EB52-49B3-91E7-0B849C9D3ABE}" presName="horzSpace2" presStyleCnt="0"/>
      <dgm:spPr/>
    </dgm:pt>
    <dgm:pt modelId="{2C834DBE-EF77-4618-89B0-D43B31B9E7BE}" type="pres">
      <dgm:prSet presAssocID="{2A96D844-EB52-49B3-91E7-0B849C9D3ABE}" presName="tx2" presStyleLbl="revTx" presStyleIdx="2" presStyleCnt="7" custScaleY="43077" custLinFactNeighborX="-5712" custLinFactNeighborY="0"/>
      <dgm:spPr/>
      <dgm:t>
        <a:bodyPr/>
        <a:lstStyle/>
        <a:p>
          <a:endParaRPr lang="es-MX"/>
        </a:p>
      </dgm:t>
    </dgm:pt>
    <dgm:pt modelId="{AE98556A-AA8D-4086-B282-A4554F79CAB1}" type="pres">
      <dgm:prSet presAssocID="{2A96D844-EB52-49B3-91E7-0B849C9D3ABE}" presName="vert2" presStyleCnt="0"/>
      <dgm:spPr/>
    </dgm:pt>
    <dgm:pt modelId="{F4798F66-B281-4C83-B586-63D2270C21DA}" type="pres">
      <dgm:prSet presAssocID="{2A96D844-EB52-49B3-91E7-0B849C9D3ABE}" presName="thinLine2b" presStyleLbl="callout" presStyleIdx="1" presStyleCnt="6"/>
      <dgm:spPr/>
    </dgm:pt>
    <dgm:pt modelId="{23108063-E1D7-4E2F-B632-853F5E88D461}" type="pres">
      <dgm:prSet presAssocID="{2A96D844-EB52-49B3-91E7-0B849C9D3ABE}" presName="vertSpace2b" presStyleCnt="0"/>
      <dgm:spPr/>
    </dgm:pt>
    <dgm:pt modelId="{BC2DEE0A-D9C7-4E83-8C8A-2CE1A6FFB3B1}" type="pres">
      <dgm:prSet presAssocID="{C4834026-98A7-4BF1-8DD6-43D1A8D58673}" presName="horz2" presStyleCnt="0"/>
      <dgm:spPr/>
    </dgm:pt>
    <dgm:pt modelId="{D9BD84B5-18C0-437F-B41D-E079CC8C688D}" type="pres">
      <dgm:prSet presAssocID="{C4834026-98A7-4BF1-8DD6-43D1A8D58673}" presName="horzSpace2" presStyleCnt="0"/>
      <dgm:spPr/>
    </dgm:pt>
    <dgm:pt modelId="{B46586DC-87BE-459E-97B6-4F38D53F439A}" type="pres">
      <dgm:prSet presAssocID="{C4834026-98A7-4BF1-8DD6-43D1A8D58673}" presName="tx2" presStyleLbl="revTx" presStyleIdx="3" presStyleCnt="7" custScaleY="54877" custLinFactNeighborX="-5026" custLinFactNeighborY="3421"/>
      <dgm:spPr/>
      <dgm:t>
        <a:bodyPr/>
        <a:lstStyle/>
        <a:p>
          <a:endParaRPr lang="es-MX"/>
        </a:p>
      </dgm:t>
    </dgm:pt>
    <dgm:pt modelId="{E071E5A6-6136-40A5-83E4-766FB77EF360}" type="pres">
      <dgm:prSet presAssocID="{C4834026-98A7-4BF1-8DD6-43D1A8D58673}" presName="vert2" presStyleCnt="0"/>
      <dgm:spPr/>
    </dgm:pt>
    <dgm:pt modelId="{5BBCAADC-2321-4840-A72D-CA2DE4791E76}" type="pres">
      <dgm:prSet presAssocID="{C4834026-98A7-4BF1-8DD6-43D1A8D58673}" presName="thinLine2b" presStyleLbl="callout" presStyleIdx="2" presStyleCnt="6"/>
      <dgm:spPr/>
    </dgm:pt>
    <dgm:pt modelId="{7FCC7C03-3C17-44B2-B45E-99B15A4A9ED5}" type="pres">
      <dgm:prSet presAssocID="{C4834026-98A7-4BF1-8DD6-43D1A8D58673}" presName="vertSpace2b" presStyleCnt="0"/>
      <dgm:spPr/>
    </dgm:pt>
    <dgm:pt modelId="{444B3C37-12F1-4E03-A038-131241929F92}" type="pres">
      <dgm:prSet presAssocID="{0A148C0F-99CF-4DFE-88B4-345A3B738166}" presName="horz2" presStyleCnt="0"/>
      <dgm:spPr/>
    </dgm:pt>
    <dgm:pt modelId="{03E1F5C8-62E3-415A-88F9-24D9209F95FA}" type="pres">
      <dgm:prSet presAssocID="{0A148C0F-99CF-4DFE-88B4-345A3B738166}" presName="horzSpace2" presStyleCnt="0"/>
      <dgm:spPr/>
    </dgm:pt>
    <dgm:pt modelId="{349C53A5-74D4-4573-8B80-68FE0A9376C4}" type="pres">
      <dgm:prSet presAssocID="{0A148C0F-99CF-4DFE-88B4-345A3B738166}" presName="tx2" presStyleLbl="revTx" presStyleIdx="4" presStyleCnt="7" custScaleY="56140" custLinFactNeighborX="-4113" custLinFactNeighborY="-2566"/>
      <dgm:spPr/>
      <dgm:t>
        <a:bodyPr/>
        <a:lstStyle/>
        <a:p>
          <a:endParaRPr lang="es-MX"/>
        </a:p>
      </dgm:t>
    </dgm:pt>
    <dgm:pt modelId="{98F5ACB4-5B37-4565-AFE0-D8FE56FCCA90}" type="pres">
      <dgm:prSet presAssocID="{0A148C0F-99CF-4DFE-88B4-345A3B738166}" presName="vert2" presStyleCnt="0"/>
      <dgm:spPr/>
    </dgm:pt>
    <dgm:pt modelId="{A539BA0A-4F6D-4921-9C88-286EDEBB99BE}" type="pres">
      <dgm:prSet presAssocID="{0A148C0F-99CF-4DFE-88B4-345A3B738166}" presName="thinLine2b" presStyleLbl="callout" presStyleIdx="3" presStyleCnt="6"/>
      <dgm:spPr/>
    </dgm:pt>
    <dgm:pt modelId="{9DCB8E36-A029-482D-854D-A9A618565DAC}" type="pres">
      <dgm:prSet presAssocID="{0A148C0F-99CF-4DFE-88B4-345A3B738166}" presName="vertSpace2b" presStyleCnt="0"/>
      <dgm:spPr/>
    </dgm:pt>
    <dgm:pt modelId="{B7AC1E0D-D711-4E95-A67D-72AE50FE67CC}" type="pres">
      <dgm:prSet presAssocID="{6C31611F-A91B-462F-9F1F-8EE62D3F6EAC}" presName="horz2" presStyleCnt="0"/>
      <dgm:spPr/>
    </dgm:pt>
    <dgm:pt modelId="{38376C46-4C79-4ECB-A5F3-92E0CD1B08BA}" type="pres">
      <dgm:prSet presAssocID="{6C31611F-A91B-462F-9F1F-8EE62D3F6EAC}" presName="horzSpace2" presStyleCnt="0"/>
      <dgm:spPr/>
    </dgm:pt>
    <dgm:pt modelId="{C526DC7A-7426-4109-A812-5BA1D9596855}" type="pres">
      <dgm:prSet presAssocID="{6C31611F-A91B-462F-9F1F-8EE62D3F6EAC}" presName="tx2" presStyleLbl="revTx" presStyleIdx="5" presStyleCnt="7" custScaleY="38211" custLinFactNeighborX="-4362" custLinFactNeighborY="886"/>
      <dgm:spPr/>
      <dgm:t>
        <a:bodyPr/>
        <a:lstStyle/>
        <a:p>
          <a:endParaRPr lang="es-MX"/>
        </a:p>
      </dgm:t>
    </dgm:pt>
    <dgm:pt modelId="{9307F8C8-25E7-45E7-A3AC-A049A6C77760}" type="pres">
      <dgm:prSet presAssocID="{6C31611F-A91B-462F-9F1F-8EE62D3F6EAC}" presName="vert2" presStyleCnt="0"/>
      <dgm:spPr/>
    </dgm:pt>
    <dgm:pt modelId="{B1941522-DE1C-45FC-9E45-F91C37BC1B82}" type="pres">
      <dgm:prSet presAssocID="{6C31611F-A91B-462F-9F1F-8EE62D3F6EAC}" presName="thinLine2b" presStyleLbl="callout" presStyleIdx="4" presStyleCnt="6"/>
      <dgm:spPr/>
    </dgm:pt>
    <dgm:pt modelId="{D6140E53-3418-4C15-BC99-B3FA96D05915}" type="pres">
      <dgm:prSet presAssocID="{6C31611F-A91B-462F-9F1F-8EE62D3F6EAC}" presName="vertSpace2b" presStyleCnt="0"/>
      <dgm:spPr/>
    </dgm:pt>
    <dgm:pt modelId="{B122CA8A-FAE1-4222-93B7-E48967CAD2B6}" type="pres">
      <dgm:prSet presAssocID="{F109ACA7-EF01-430C-B152-C3390A595B30}" presName="horz2" presStyleCnt="0"/>
      <dgm:spPr/>
    </dgm:pt>
    <dgm:pt modelId="{5B21EE4E-BBE0-4D13-A26F-4ABCD877B131}" type="pres">
      <dgm:prSet presAssocID="{F109ACA7-EF01-430C-B152-C3390A595B30}" presName="horzSpace2" presStyleCnt="0"/>
      <dgm:spPr/>
    </dgm:pt>
    <dgm:pt modelId="{7C1AE67C-8D14-4B19-8DA3-AE684D66F415}" type="pres">
      <dgm:prSet presAssocID="{F109ACA7-EF01-430C-B152-C3390A595B30}" presName="tx2" presStyleLbl="revTx" presStyleIdx="6" presStyleCnt="7" custScaleY="21261" custLinFactNeighborX="-3946"/>
      <dgm:spPr/>
      <dgm:t>
        <a:bodyPr/>
        <a:lstStyle/>
        <a:p>
          <a:endParaRPr lang="es-MX"/>
        </a:p>
      </dgm:t>
    </dgm:pt>
    <dgm:pt modelId="{2F1A9284-2A03-482B-982F-293712833526}" type="pres">
      <dgm:prSet presAssocID="{F109ACA7-EF01-430C-B152-C3390A595B30}" presName="vert2" presStyleCnt="0"/>
      <dgm:spPr/>
    </dgm:pt>
    <dgm:pt modelId="{8DBC693C-3181-45A3-AB5C-116BFEF164F9}" type="pres">
      <dgm:prSet presAssocID="{F109ACA7-EF01-430C-B152-C3390A595B30}" presName="thinLine2b" presStyleLbl="callout" presStyleIdx="5" presStyleCnt="6"/>
      <dgm:spPr/>
    </dgm:pt>
    <dgm:pt modelId="{EC253CF4-C559-4FC6-B0DD-0F6050E269A1}" type="pres">
      <dgm:prSet presAssocID="{F109ACA7-EF01-430C-B152-C3390A595B30}" presName="vertSpace2b" presStyleCnt="0"/>
      <dgm:spPr/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8B96BE-91CE-4BB9-94CA-B3CDA4036A46}" type="doc">
      <dgm:prSet loTypeId="urn:microsoft.com/office/officeart/2005/8/layout/targe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F7B8046-AFCB-4822-ABC3-7907AF81301B}">
      <dgm:prSet phldrT="[Texto]" custT="1"/>
      <dgm:spPr/>
      <dgm:t>
        <a:bodyPr/>
        <a:lstStyle/>
        <a:p>
          <a:pPr algn="just"/>
          <a:r>
            <a:rPr lang="es-MX" sz="2000" dirty="0"/>
            <a:t>Tiene como propósito formar habilidades, valores y /o hábitos de higiene, alimentación y actitudes </a:t>
          </a:r>
          <a:r>
            <a:rPr lang="es-MX" sz="2000" dirty="0" err="1"/>
            <a:t>resilientes</a:t>
          </a:r>
          <a:r>
            <a:rPr lang="es-MX" sz="2000" dirty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</a:p>
      </dgm:t>
    </dgm:pt>
    <dgm:pt modelId="{23655E59-46CF-4910-8171-D9490FA5F25C}" type="sibTrans" cxnId="{33B16E90-7668-4C95-98E9-6037AC647A98}">
      <dgm:prSet/>
      <dgm:spPr/>
      <dgm:t>
        <a:bodyPr/>
        <a:lstStyle/>
        <a:p>
          <a:endParaRPr lang="es-MX"/>
        </a:p>
      </dgm:t>
    </dgm:pt>
    <dgm:pt modelId="{89C1CB79-1CB9-4CE3-AAAA-4A75797FA2BB}" type="parTrans" cxnId="{33B16E90-7668-4C95-98E9-6037AC647A98}">
      <dgm:prSet/>
      <dgm:spPr/>
      <dgm:t>
        <a:bodyPr/>
        <a:lstStyle/>
        <a:p>
          <a:endParaRPr lang="es-MX"/>
        </a:p>
      </dgm:t>
    </dgm:pt>
    <dgm:pt modelId="{CB92EBAD-B475-44C4-A824-68B5AFE569AB}" type="pres">
      <dgm:prSet presAssocID="{178B96BE-91CE-4BB9-94CA-B3CDA4036A4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A5DF74-0277-429A-8161-E6EF6E1C5A20}" type="pres">
      <dgm:prSet presAssocID="{1F7B8046-AFCB-4822-ABC3-7907AF81301B}" presName="circle1" presStyleLbl="node1" presStyleIdx="0" presStyleCnt="1" custScaleX="119932" custScaleY="71322"/>
      <dgm:spPr/>
    </dgm:pt>
    <dgm:pt modelId="{3D9AAC96-C08D-4753-AA0A-E0D4306C6115}" type="pres">
      <dgm:prSet presAssocID="{1F7B8046-AFCB-4822-ABC3-7907AF81301B}" presName="space" presStyleCnt="0"/>
      <dgm:spPr/>
    </dgm:pt>
    <dgm:pt modelId="{6091B7B8-D6E8-4858-8C30-60648D491094}" type="pres">
      <dgm:prSet presAssocID="{1F7B8046-AFCB-4822-ABC3-7907AF81301B}" presName="rect1" presStyleLbl="alignAcc1" presStyleIdx="0" presStyleCnt="1" custScaleY="70178"/>
      <dgm:spPr/>
      <dgm:t>
        <a:bodyPr/>
        <a:lstStyle/>
        <a:p>
          <a:endParaRPr lang="es-MX"/>
        </a:p>
      </dgm:t>
    </dgm:pt>
    <dgm:pt modelId="{63A4FE66-07D1-4210-8534-4D68011A3361}" type="pres">
      <dgm:prSet presAssocID="{1F7B8046-AFCB-4822-ABC3-7907AF81301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E1B0B7C-4DFF-4C06-94B4-AF71AE254098}" type="presOf" srcId="{178B96BE-91CE-4BB9-94CA-B3CDA4036A46}" destId="{CB92EBAD-B475-44C4-A824-68B5AFE569AB}" srcOrd="0" destOrd="0" presId="urn:microsoft.com/office/officeart/2005/8/layout/target3"/>
    <dgm:cxn modelId="{46B61E1D-B396-4AF4-8EA7-E874316EADDD}" type="presOf" srcId="{1F7B8046-AFCB-4822-ABC3-7907AF81301B}" destId="{63A4FE66-07D1-4210-8534-4D68011A3361}" srcOrd="1" destOrd="0" presId="urn:microsoft.com/office/officeart/2005/8/layout/target3"/>
    <dgm:cxn modelId="{AED2FBF3-0D23-4AE5-A24E-2392872331B0}" type="presOf" srcId="{1F7B8046-AFCB-4822-ABC3-7907AF81301B}" destId="{6091B7B8-D6E8-4858-8C30-60648D491094}" srcOrd="0" destOrd="0" presId="urn:microsoft.com/office/officeart/2005/8/layout/target3"/>
    <dgm:cxn modelId="{33B16E90-7668-4C95-98E9-6037AC647A98}" srcId="{178B96BE-91CE-4BB9-94CA-B3CDA4036A46}" destId="{1F7B8046-AFCB-4822-ABC3-7907AF81301B}" srcOrd="0" destOrd="0" parTransId="{89C1CB79-1CB9-4CE3-AAAA-4A75797FA2BB}" sibTransId="{23655E59-46CF-4910-8171-D9490FA5F25C}"/>
    <dgm:cxn modelId="{52763CAD-621D-4902-AC11-07C392B50B56}" type="presParOf" srcId="{CB92EBAD-B475-44C4-A824-68B5AFE569AB}" destId="{3FA5DF74-0277-429A-8161-E6EF6E1C5A20}" srcOrd="0" destOrd="0" presId="urn:microsoft.com/office/officeart/2005/8/layout/target3"/>
    <dgm:cxn modelId="{A392B5AA-933F-4FAB-9F77-A7CCEDB56121}" type="presParOf" srcId="{CB92EBAD-B475-44C4-A824-68B5AFE569AB}" destId="{3D9AAC96-C08D-4753-AA0A-E0D4306C6115}" srcOrd="1" destOrd="0" presId="urn:microsoft.com/office/officeart/2005/8/layout/target3"/>
    <dgm:cxn modelId="{7F0B2194-ECB3-41DF-9EA0-7FC6EB0194BB}" type="presParOf" srcId="{CB92EBAD-B475-44C4-A824-68B5AFE569AB}" destId="{6091B7B8-D6E8-4858-8C30-60648D491094}" srcOrd="2" destOrd="0" presId="urn:microsoft.com/office/officeart/2005/8/layout/target3"/>
    <dgm:cxn modelId="{110DD850-8BE1-4CFF-B3BA-59CD5F01B672}" type="presParOf" srcId="{CB92EBAD-B475-44C4-A824-68B5AFE569AB}" destId="{63A4FE66-07D1-4210-8534-4D68011A3361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A8C87C-88ED-4E02-A2D1-FC2BDBCF02B0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CEC9DD7C-E73A-4E8E-9798-C2A9CA97F348}">
      <dgm:prSet phldrT="[Texto]" custT="1"/>
      <dgm:spPr/>
      <dgm:t>
        <a:bodyPr/>
        <a:lstStyle/>
        <a:p>
          <a:pPr algn="just"/>
          <a:r>
            <a:rPr lang="es-ES" sz="1600" dirty="0"/>
            <a:t>5 líneas temáticas y una más que se agrega para el ejercicio del 2020-2021 a fin de promover una cultura de paz.</a:t>
          </a:r>
          <a:endParaRPr lang="es-MX" sz="1600" dirty="0"/>
        </a:p>
      </dgm:t>
    </dgm:pt>
    <dgm:pt modelId="{8052BF65-372D-4324-8BDC-10452DCFEA46}" type="parTrans" cxnId="{9C5C5AB7-81C6-4CBF-BCE5-B0C0AF79C4F9}">
      <dgm:prSet/>
      <dgm:spPr/>
      <dgm:t>
        <a:bodyPr/>
        <a:lstStyle/>
        <a:p>
          <a:endParaRPr lang="es-MX"/>
        </a:p>
      </dgm:t>
    </dgm:pt>
    <dgm:pt modelId="{4A69689F-AE6E-419E-9762-630607EC9A4B}" type="sibTrans" cxnId="{9C5C5AB7-81C6-4CBF-BCE5-B0C0AF79C4F9}">
      <dgm:prSet/>
      <dgm:spPr/>
      <dgm:t>
        <a:bodyPr/>
        <a:lstStyle/>
        <a:p>
          <a:endParaRPr lang="es-MX"/>
        </a:p>
      </dgm:t>
    </dgm:pt>
    <dgm:pt modelId="{D484299A-4B36-458E-834D-B7C6D6126ECA}" type="pres">
      <dgm:prSet presAssocID="{4DA8C87C-88ED-4E02-A2D1-FC2BDBCF02B0}" presName="Name0" presStyleCnt="0">
        <dgm:presLayoutVars>
          <dgm:dir/>
          <dgm:animLvl val="lvl"/>
          <dgm:resizeHandles val="exact"/>
        </dgm:presLayoutVars>
      </dgm:prSet>
      <dgm:spPr/>
    </dgm:pt>
    <dgm:pt modelId="{E383871D-0096-4BD9-B0EA-AFFB1314661D}" type="pres">
      <dgm:prSet presAssocID="{4DA8C87C-88ED-4E02-A2D1-FC2BDBCF02B0}" presName="dummy" presStyleCnt="0"/>
      <dgm:spPr/>
    </dgm:pt>
    <dgm:pt modelId="{F9EB720D-6378-4931-9A7F-2D26E5A225A7}" type="pres">
      <dgm:prSet presAssocID="{4DA8C87C-88ED-4E02-A2D1-FC2BDBCF02B0}" presName="linH" presStyleCnt="0"/>
      <dgm:spPr/>
    </dgm:pt>
    <dgm:pt modelId="{50F2E93F-C5D2-49C8-9540-643B753692B3}" type="pres">
      <dgm:prSet presAssocID="{4DA8C87C-88ED-4E02-A2D1-FC2BDBCF02B0}" presName="padding1" presStyleCnt="0"/>
      <dgm:spPr/>
    </dgm:pt>
    <dgm:pt modelId="{C4CDB169-2FEF-4F20-9361-5596FA9F845D}" type="pres">
      <dgm:prSet presAssocID="{CEC9DD7C-E73A-4E8E-9798-C2A9CA97F348}" presName="linV" presStyleCnt="0"/>
      <dgm:spPr/>
    </dgm:pt>
    <dgm:pt modelId="{69F13547-BCA3-4A7E-BA4B-9C37A18127F2}" type="pres">
      <dgm:prSet presAssocID="{CEC9DD7C-E73A-4E8E-9798-C2A9CA97F348}" presName="spVertical1" presStyleCnt="0"/>
      <dgm:spPr/>
    </dgm:pt>
    <dgm:pt modelId="{6F61BF7D-2F9D-4289-ABF5-F9A08AD90C63}" type="pres">
      <dgm:prSet presAssocID="{CEC9DD7C-E73A-4E8E-9798-C2A9CA97F348}" presName="parTx" presStyleLbl="revTx" presStyleIdx="0" presStyleCnt="1" custScaleX="75569" custLinFactY="100000" custLinFactNeighborX="-9845" custLinFactNeighborY="109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B8DE40-8683-4824-8C43-D1E74254F99F}" type="pres">
      <dgm:prSet presAssocID="{CEC9DD7C-E73A-4E8E-9798-C2A9CA97F348}" presName="spVertical2" presStyleCnt="0"/>
      <dgm:spPr/>
    </dgm:pt>
    <dgm:pt modelId="{B1B5F0D4-F3DF-49D8-AC39-F31F44BA1386}" type="pres">
      <dgm:prSet presAssocID="{CEC9DD7C-E73A-4E8E-9798-C2A9CA97F348}" presName="spVertical3" presStyleCnt="0"/>
      <dgm:spPr/>
    </dgm:pt>
    <dgm:pt modelId="{B80FDB62-8A83-489C-8CFA-D28613AAC794}" type="pres">
      <dgm:prSet presAssocID="{4DA8C87C-88ED-4E02-A2D1-FC2BDBCF02B0}" presName="padding2" presStyleCnt="0"/>
      <dgm:spPr/>
    </dgm:pt>
    <dgm:pt modelId="{A37A59E0-E35B-4AA8-AD93-D6A034F50F05}" type="pres">
      <dgm:prSet presAssocID="{4DA8C87C-88ED-4E02-A2D1-FC2BDBCF02B0}" presName="negArrow" presStyleCnt="0"/>
      <dgm:spPr/>
    </dgm:pt>
    <dgm:pt modelId="{33C51C07-3DBF-4A5F-BD17-43C9FDE56A47}" type="pres">
      <dgm:prSet presAssocID="{4DA8C87C-88ED-4E02-A2D1-FC2BDBCF02B0}" presName="backgroundArrow" presStyleLbl="node1" presStyleIdx="0" presStyleCnt="1" custScaleY="259105"/>
      <dgm:spPr/>
    </dgm:pt>
  </dgm:ptLst>
  <dgm:cxnLst>
    <dgm:cxn modelId="{A7B19ED6-5F95-44FF-8F9A-8B7A20B41E65}" type="presOf" srcId="{CEC9DD7C-E73A-4E8E-9798-C2A9CA97F348}" destId="{6F61BF7D-2F9D-4289-ABF5-F9A08AD90C63}" srcOrd="0" destOrd="0" presId="urn:microsoft.com/office/officeart/2005/8/layout/hProcess3"/>
    <dgm:cxn modelId="{D128031D-E33B-4E17-B5A3-530F3B271ADD}" type="presOf" srcId="{4DA8C87C-88ED-4E02-A2D1-FC2BDBCF02B0}" destId="{D484299A-4B36-458E-834D-B7C6D6126ECA}" srcOrd="0" destOrd="0" presId="urn:microsoft.com/office/officeart/2005/8/layout/hProcess3"/>
    <dgm:cxn modelId="{9C5C5AB7-81C6-4CBF-BCE5-B0C0AF79C4F9}" srcId="{4DA8C87C-88ED-4E02-A2D1-FC2BDBCF02B0}" destId="{CEC9DD7C-E73A-4E8E-9798-C2A9CA97F348}" srcOrd="0" destOrd="0" parTransId="{8052BF65-372D-4324-8BDC-10452DCFEA46}" sibTransId="{4A69689F-AE6E-419E-9762-630607EC9A4B}"/>
    <dgm:cxn modelId="{5C93EC71-ABB6-4696-BEED-DC8FB9BFAC2D}" type="presParOf" srcId="{D484299A-4B36-458E-834D-B7C6D6126ECA}" destId="{E383871D-0096-4BD9-B0EA-AFFB1314661D}" srcOrd="0" destOrd="0" presId="urn:microsoft.com/office/officeart/2005/8/layout/hProcess3"/>
    <dgm:cxn modelId="{9D29C5E7-EEA4-4F5D-8F21-C4D868C774CE}" type="presParOf" srcId="{D484299A-4B36-458E-834D-B7C6D6126ECA}" destId="{F9EB720D-6378-4931-9A7F-2D26E5A225A7}" srcOrd="1" destOrd="0" presId="urn:microsoft.com/office/officeart/2005/8/layout/hProcess3"/>
    <dgm:cxn modelId="{75E38A9B-DE3F-4B8E-81D7-5C84182B8953}" type="presParOf" srcId="{F9EB720D-6378-4931-9A7F-2D26E5A225A7}" destId="{50F2E93F-C5D2-49C8-9540-643B753692B3}" srcOrd="0" destOrd="0" presId="urn:microsoft.com/office/officeart/2005/8/layout/hProcess3"/>
    <dgm:cxn modelId="{F9F92F57-6277-4729-96BB-01E4D4CDAD15}" type="presParOf" srcId="{F9EB720D-6378-4931-9A7F-2D26E5A225A7}" destId="{C4CDB169-2FEF-4F20-9361-5596FA9F845D}" srcOrd="1" destOrd="0" presId="urn:microsoft.com/office/officeart/2005/8/layout/hProcess3"/>
    <dgm:cxn modelId="{3581CA6D-7607-473B-A10E-9AADD8926766}" type="presParOf" srcId="{C4CDB169-2FEF-4F20-9361-5596FA9F845D}" destId="{69F13547-BCA3-4A7E-BA4B-9C37A18127F2}" srcOrd="0" destOrd="0" presId="urn:microsoft.com/office/officeart/2005/8/layout/hProcess3"/>
    <dgm:cxn modelId="{EC3C2BDD-F4AF-4715-8642-54A36CA1220F}" type="presParOf" srcId="{C4CDB169-2FEF-4F20-9361-5596FA9F845D}" destId="{6F61BF7D-2F9D-4289-ABF5-F9A08AD90C63}" srcOrd="1" destOrd="0" presId="urn:microsoft.com/office/officeart/2005/8/layout/hProcess3"/>
    <dgm:cxn modelId="{9977934D-C080-4C9A-B605-8198932EAB08}" type="presParOf" srcId="{C4CDB169-2FEF-4F20-9361-5596FA9F845D}" destId="{54B8DE40-8683-4824-8C43-D1E74254F99F}" srcOrd="2" destOrd="0" presId="urn:microsoft.com/office/officeart/2005/8/layout/hProcess3"/>
    <dgm:cxn modelId="{C07E0E80-3F80-4763-BA95-16FF37B345E7}" type="presParOf" srcId="{C4CDB169-2FEF-4F20-9361-5596FA9F845D}" destId="{B1B5F0D4-F3DF-49D8-AC39-F31F44BA1386}" srcOrd="3" destOrd="0" presId="urn:microsoft.com/office/officeart/2005/8/layout/hProcess3"/>
    <dgm:cxn modelId="{9ED5AE0C-B04E-404A-9AB4-A76DF719E47C}" type="presParOf" srcId="{F9EB720D-6378-4931-9A7F-2D26E5A225A7}" destId="{B80FDB62-8A83-489C-8CFA-D28613AAC794}" srcOrd="2" destOrd="0" presId="urn:microsoft.com/office/officeart/2005/8/layout/hProcess3"/>
    <dgm:cxn modelId="{55FBEB40-A931-4E90-957F-2B524922C646}" type="presParOf" srcId="{F9EB720D-6378-4931-9A7F-2D26E5A225A7}" destId="{A37A59E0-E35B-4AA8-AD93-D6A034F50F05}" srcOrd="3" destOrd="0" presId="urn:microsoft.com/office/officeart/2005/8/layout/hProcess3"/>
    <dgm:cxn modelId="{61B3940B-C1C4-487B-ADE0-60379626B26A}" type="presParOf" srcId="{F9EB720D-6378-4931-9A7F-2D26E5A225A7}" destId="{33C51C07-3DBF-4A5F-BD17-43C9FDE56A47}" srcOrd="4" destOrd="0" presId="urn:microsoft.com/office/officeart/2005/8/layout/hProcess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B50085-0F8D-40FC-8EE2-B7FCB5B50867}" type="doc">
      <dgm:prSet loTypeId="urn:microsoft.com/office/officeart/2005/8/layout/list1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CCF5D78D-A897-4FC1-A3DC-7B98705E6614}">
      <dgm:prSet phldrT="[Texto]" custT="1"/>
      <dgm:spPr/>
      <dgm:t>
        <a:bodyPr/>
        <a:lstStyle/>
        <a:p>
          <a:pPr algn="just"/>
          <a:r>
            <a:rPr lang="es-ES" sz="1600" b="0" dirty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dirty="0">
            <a:solidFill>
              <a:schemeClr val="tx1"/>
            </a:solidFill>
          </a:endParaRPr>
        </a:p>
      </dgm:t>
    </dgm:pt>
    <dgm:pt modelId="{ECB0C8BD-B4A0-4486-95B2-407819D4BBC3}" type="parTrans" cxnId="{FEE2ED6E-A9AC-4EE9-B627-06107A1FC4E0}">
      <dgm:prSet/>
      <dgm:spPr/>
      <dgm:t>
        <a:bodyPr/>
        <a:lstStyle/>
        <a:p>
          <a:endParaRPr lang="es-MX"/>
        </a:p>
      </dgm:t>
    </dgm:pt>
    <dgm:pt modelId="{61265DA8-E59C-42F8-8F6E-114032F3EA68}" type="sibTrans" cxnId="{FEE2ED6E-A9AC-4EE9-B627-06107A1FC4E0}">
      <dgm:prSet/>
      <dgm:spPr/>
      <dgm:t>
        <a:bodyPr/>
        <a:lstStyle/>
        <a:p>
          <a:endParaRPr lang="es-MX"/>
        </a:p>
      </dgm:t>
    </dgm:pt>
    <dgm:pt modelId="{005D84FD-6804-442A-8C71-467831B99D3C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dirty="0" err="1">
              <a:solidFill>
                <a:schemeClr val="tx1"/>
              </a:solidFill>
            </a:rPr>
            <a:t>resilientes</a:t>
          </a:r>
          <a:r>
            <a:rPr lang="es-ES" sz="1600" dirty="0">
              <a:solidFill>
                <a:schemeClr val="tx1"/>
              </a:solidFill>
            </a:rPr>
            <a:t>.</a:t>
          </a:r>
          <a:endParaRPr lang="es-MX" sz="1600" dirty="0">
            <a:solidFill>
              <a:schemeClr val="tx1"/>
            </a:solidFill>
          </a:endParaRPr>
        </a:p>
      </dgm:t>
    </dgm:pt>
    <dgm:pt modelId="{CE2171D9-13B9-458F-8EFD-211DA221E77D}" type="parTrans" cxnId="{2BB4DAE3-F2FC-40FF-867F-C456DBADF2EB}">
      <dgm:prSet/>
      <dgm:spPr/>
      <dgm:t>
        <a:bodyPr/>
        <a:lstStyle/>
        <a:p>
          <a:endParaRPr lang="es-MX"/>
        </a:p>
      </dgm:t>
    </dgm:pt>
    <dgm:pt modelId="{7D11F25B-3462-44EC-A4D4-1CA5A605CC9E}" type="sibTrans" cxnId="{2BB4DAE3-F2FC-40FF-867F-C456DBADF2EB}">
      <dgm:prSet/>
      <dgm:spPr/>
      <dgm:t>
        <a:bodyPr/>
        <a:lstStyle/>
        <a:p>
          <a:endParaRPr lang="es-MX"/>
        </a:p>
      </dgm:t>
    </dgm:pt>
    <dgm:pt modelId="{AF93F779-0972-4ED4-A923-D9D7ECEBCC17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dirty="0">
            <a:solidFill>
              <a:schemeClr val="tx1"/>
            </a:solidFill>
          </a:endParaRPr>
        </a:p>
      </dgm:t>
    </dgm:pt>
    <dgm:pt modelId="{209BF713-AAE6-4078-A675-AF1C7743B117}" type="parTrans" cxnId="{A44B9754-6D3A-4E38-B3F7-E449231764E4}">
      <dgm:prSet/>
      <dgm:spPr/>
      <dgm:t>
        <a:bodyPr/>
        <a:lstStyle/>
        <a:p>
          <a:endParaRPr lang="es-MX"/>
        </a:p>
      </dgm:t>
    </dgm:pt>
    <dgm:pt modelId="{8CECFA19-1FAB-45FC-BA52-15F778FE7AC8}" type="sibTrans" cxnId="{A44B9754-6D3A-4E38-B3F7-E449231764E4}">
      <dgm:prSet/>
      <dgm:spPr/>
      <dgm:t>
        <a:bodyPr/>
        <a:lstStyle/>
        <a:p>
          <a:endParaRPr lang="es-MX"/>
        </a:p>
      </dgm:t>
    </dgm:pt>
    <dgm:pt modelId="{FD9D1D38-3BBE-4A16-BBD4-EF16538DBD0D}" type="pres">
      <dgm:prSet presAssocID="{63B50085-0F8D-40FC-8EE2-B7FCB5B508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EA2EBE-4B71-4FC9-92AF-D5DF9E9B8EB4}" type="pres">
      <dgm:prSet presAssocID="{CCF5D78D-A897-4FC1-A3DC-7B98705E6614}" presName="parentLin" presStyleCnt="0"/>
      <dgm:spPr/>
    </dgm:pt>
    <dgm:pt modelId="{666D1BCF-8A93-477B-A514-01403BF0E4DF}" type="pres">
      <dgm:prSet presAssocID="{CCF5D78D-A897-4FC1-A3DC-7B98705E661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A3AA3410-113E-4C95-8CC0-DD28B1996863}" type="pres">
      <dgm:prSet presAssocID="{CCF5D78D-A897-4FC1-A3DC-7B98705E66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F572FF-C687-419E-8D1D-CE236DE2C39A}" type="pres">
      <dgm:prSet presAssocID="{CCF5D78D-A897-4FC1-A3DC-7B98705E6614}" presName="negativeSpace" presStyleCnt="0"/>
      <dgm:spPr/>
    </dgm:pt>
    <dgm:pt modelId="{116D7A8A-3474-474E-A861-4446DA26F9D1}" type="pres">
      <dgm:prSet presAssocID="{CCF5D78D-A897-4FC1-A3DC-7B98705E6614}" presName="childText" presStyleLbl="conFgAcc1" presStyleIdx="0" presStyleCnt="3">
        <dgm:presLayoutVars>
          <dgm:bulletEnabled val="1"/>
        </dgm:presLayoutVars>
      </dgm:prSet>
      <dgm:spPr/>
    </dgm:pt>
    <dgm:pt modelId="{9F50CB25-183E-4126-89B2-375A675F5977}" type="pres">
      <dgm:prSet presAssocID="{61265DA8-E59C-42F8-8F6E-114032F3EA68}" presName="spaceBetweenRectangles" presStyleCnt="0"/>
      <dgm:spPr/>
    </dgm:pt>
    <dgm:pt modelId="{2F1D18A5-322F-4C90-B92F-212D44F1168A}" type="pres">
      <dgm:prSet presAssocID="{005D84FD-6804-442A-8C71-467831B99D3C}" presName="parentLin" presStyleCnt="0"/>
      <dgm:spPr/>
    </dgm:pt>
    <dgm:pt modelId="{DE8A9DEF-6284-483D-88E9-BF3A0492B0B1}" type="pres">
      <dgm:prSet presAssocID="{005D84FD-6804-442A-8C71-467831B99D3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D63633E-EE26-425F-AFE8-9816FAC407B7}" type="pres">
      <dgm:prSet presAssocID="{005D84FD-6804-442A-8C71-467831B99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9B6A9B-F1FA-486A-8DE8-30FE4C8FC730}" type="pres">
      <dgm:prSet presAssocID="{005D84FD-6804-442A-8C71-467831B99D3C}" presName="negativeSpace" presStyleCnt="0"/>
      <dgm:spPr/>
    </dgm:pt>
    <dgm:pt modelId="{507426A4-6415-4168-8BE2-1F86AE24EF19}" type="pres">
      <dgm:prSet presAssocID="{005D84FD-6804-442A-8C71-467831B99D3C}" presName="childText" presStyleLbl="conFgAcc1" presStyleIdx="1" presStyleCnt="3">
        <dgm:presLayoutVars>
          <dgm:bulletEnabled val="1"/>
        </dgm:presLayoutVars>
      </dgm:prSet>
      <dgm:spPr/>
    </dgm:pt>
    <dgm:pt modelId="{674B6155-3B4F-4F6F-BC5E-87455930FBE1}" type="pres">
      <dgm:prSet presAssocID="{7D11F25B-3462-44EC-A4D4-1CA5A605CC9E}" presName="spaceBetweenRectangles" presStyleCnt="0"/>
      <dgm:spPr/>
    </dgm:pt>
    <dgm:pt modelId="{925D7D19-92E9-47EE-9932-6672939CCFA4}" type="pres">
      <dgm:prSet presAssocID="{AF93F779-0972-4ED4-A923-D9D7ECEBCC17}" presName="parentLin" presStyleCnt="0"/>
      <dgm:spPr/>
    </dgm:pt>
    <dgm:pt modelId="{8E82E077-BE06-4253-9B5C-39B3C2C9EFA2}" type="pres">
      <dgm:prSet presAssocID="{AF93F779-0972-4ED4-A923-D9D7ECEBCC17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F59F358A-22B9-4066-9323-DD399DEFC934}" type="pres">
      <dgm:prSet presAssocID="{AF93F779-0972-4ED4-A923-D9D7ECEBCC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159219-BA88-42F1-BC64-2C7D95430F7A}" type="pres">
      <dgm:prSet presAssocID="{AF93F779-0972-4ED4-A923-D9D7ECEBCC17}" presName="negativeSpace" presStyleCnt="0"/>
      <dgm:spPr/>
    </dgm:pt>
    <dgm:pt modelId="{51F8CC90-0886-4635-BA89-0138AFFB231E}" type="pres">
      <dgm:prSet presAssocID="{AF93F779-0972-4ED4-A923-D9D7ECEBCC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DAEFFE8-FA7F-488F-B551-8D686F34D9EA}" type="presOf" srcId="{AF93F779-0972-4ED4-A923-D9D7ECEBCC17}" destId="{8E82E077-BE06-4253-9B5C-39B3C2C9EFA2}" srcOrd="0" destOrd="0" presId="urn:microsoft.com/office/officeart/2005/8/layout/list1"/>
    <dgm:cxn modelId="{10EB6A77-D4E0-4EFB-88AB-674D906DC53E}" type="presOf" srcId="{CCF5D78D-A897-4FC1-A3DC-7B98705E6614}" destId="{666D1BCF-8A93-477B-A514-01403BF0E4DF}" srcOrd="0" destOrd="0" presId="urn:microsoft.com/office/officeart/2005/8/layout/list1"/>
    <dgm:cxn modelId="{0BD83506-83FD-434B-A48B-37CBF53829DB}" type="presOf" srcId="{005D84FD-6804-442A-8C71-467831B99D3C}" destId="{DE8A9DEF-6284-483D-88E9-BF3A0492B0B1}" srcOrd="0" destOrd="0" presId="urn:microsoft.com/office/officeart/2005/8/layout/list1"/>
    <dgm:cxn modelId="{68971818-673E-41B6-A502-FEAE867B1D5A}" type="presOf" srcId="{005D84FD-6804-442A-8C71-467831B99D3C}" destId="{6D63633E-EE26-425F-AFE8-9816FAC407B7}" srcOrd="1" destOrd="0" presId="urn:microsoft.com/office/officeart/2005/8/layout/list1"/>
    <dgm:cxn modelId="{2DAAE186-73A2-4007-A035-1530C8728E69}" type="presOf" srcId="{63B50085-0F8D-40FC-8EE2-B7FCB5B50867}" destId="{FD9D1D38-3BBE-4A16-BBD4-EF16538DBD0D}" srcOrd="0" destOrd="0" presId="urn:microsoft.com/office/officeart/2005/8/layout/list1"/>
    <dgm:cxn modelId="{2BB4DAE3-F2FC-40FF-867F-C456DBADF2EB}" srcId="{63B50085-0F8D-40FC-8EE2-B7FCB5B50867}" destId="{005D84FD-6804-442A-8C71-467831B99D3C}" srcOrd="1" destOrd="0" parTransId="{CE2171D9-13B9-458F-8EFD-211DA221E77D}" sibTransId="{7D11F25B-3462-44EC-A4D4-1CA5A605CC9E}"/>
    <dgm:cxn modelId="{E4D3E955-7567-4A6B-8724-F05C0F4C3246}" type="presOf" srcId="{AF93F779-0972-4ED4-A923-D9D7ECEBCC17}" destId="{F59F358A-22B9-4066-9323-DD399DEFC934}" srcOrd="1" destOrd="0" presId="urn:microsoft.com/office/officeart/2005/8/layout/list1"/>
    <dgm:cxn modelId="{39AFD96D-F995-4575-B490-EB87BB80F78A}" type="presOf" srcId="{CCF5D78D-A897-4FC1-A3DC-7B98705E6614}" destId="{A3AA3410-113E-4C95-8CC0-DD28B1996863}" srcOrd="1" destOrd="0" presId="urn:microsoft.com/office/officeart/2005/8/layout/list1"/>
    <dgm:cxn modelId="{A44B9754-6D3A-4E38-B3F7-E449231764E4}" srcId="{63B50085-0F8D-40FC-8EE2-B7FCB5B50867}" destId="{AF93F779-0972-4ED4-A923-D9D7ECEBCC17}" srcOrd="2" destOrd="0" parTransId="{209BF713-AAE6-4078-A675-AF1C7743B117}" sibTransId="{8CECFA19-1FAB-45FC-BA52-15F778FE7AC8}"/>
    <dgm:cxn modelId="{FEE2ED6E-A9AC-4EE9-B627-06107A1FC4E0}" srcId="{63B50085-0F8D-40FC-8EE2-B7FCB5B50867}" destId="{CCF5D78D-A897-4FC1-A3DC-7B98705E6614}" srcOrd="0" destOrd="0" parTransId="{ECB0C8BD-B4A0-4486-95B2-407819D4BBC3}" sibTransId="{61265DA8-E59C-42F8-8F6E-114032F3EA68}"/>
    <dgm:cxn modelId="{F165BBE7-24D2-44D8-AFF7-9FE23B588499}" type="presParOf" srcId="{FD9D1D38-3BBE-4A16-BBD4-EF16538DBD0D}" destId="{2BEA2EBE-4B71-4FC9-92AF-D5DF9E9B8EB4}" srcOrd="0" destOrd="0" presId="urn:microsoft.com/office/officeart/2005/8/layout/list1"/>
    <dgm:cxn modelId="{956F5D8A-F750-4367-BEEB-198CD2A862D9}" type="presParOf" srcId="{2BEA2EBE-4B71-4FC9-92AF-D5DF9E9B8EB4}" destId="{666D1BCF-8A93-477B-A514-01403BF0E4DF}" srcOrd="0" destOrd="0" presId="urn:microsoft.com/office/officeart/2005/8/layout/list1"/>
    <dgm:cxn modelId="{178406B7-3D20-4CFE-A01C-B3C71BFCDE57}" type="presParOf" srcId="{2BEA2EBE-4B71-4FC9-92AF-D5DF9E9B8EB4}" destId="{A3AA3410-113E-4C95-8CC0-DD28B1996863}" srcOrd="1" destOrd="0" presId="urn:microsoft.com/office/officeart/2005/8/layout/list1"/>
    <dgm:cxn modelId="{F012942C-656A-488F-B2DD-E07E30236EC2}" type="presParOf" srcId="{FD9D1D38-3BBE-4A16-BBD4-EF16538DBD0D}" destId="{74F572FF-C687-419E-8D1D-CE236DE2C39A}" srcOrd="1" destOrd="0" presId="urn:microsoft.com/office/officeart/2005/8/layout/list1"/>
    <dgm:cxn modelId="{B4358A14-A222-435D-9E80-1E03D5386B97}" type="presParOf" srcId="{FD9D1D38-3BBE-4A16-BBD4-EF16538DBD0D}" destId="{116D7A8A-3474-474E-A861-4446DA26F9D1}" srcOrd="2" destOrd="0" presId="urn:microsoft.com/office/officeart/2005/8/layout/list1"/>
    <dgm:cxn modelId="{02283208-D2F6-424C-AACF-1942DE7A91F6}" type="presParOf" srcId="{FD9D1D38-3BBE-4A16-BBD4-EF16538DBD0D}" destId="{9F50CB25-183E-4126-89B2-375A675F5977}" srcOrd="3" destOrd="0" presId="urn:microsoft.com/office/officeart/2005/8/layout/list1"/>
    <dgm:cxn modelId="{A9D95463-ADC0-43C1-9CA0-9580613B13F4}" type="presParOf" srcId="{FD9D1D38-3BBE-4A16-BBD4-EF16538DBD0D}" destId="{2F1D18A5-322F-4C90-B92F-212D44F1168A}" srcOrd="4" destOrd="0" presId="urn:microsoft.com/office/officeart/2005/8/layout/list1"/>
    <dgm:cxn modelId="{335D8BE5-C2B1-4A15-BA07-DA8B29417D81}" type="presParOf" srcId="{2F1D18A5-322F-4C90-B92F-212D44F1168A}" destId="{DE8A9DEF-6284-483D-88E9-BF3A0492B0B1}" srcOrd="0" destOrd="0" presId="urn:microsoft.com/office/officeart/2005/8/layout/list1"/>
    <dgm:cxn modelId="{572B6AC6-C526-4DEA-A648-03EE8C84AC1B}" type="presParOf" srcId="{2F1D18A5-322F-4C90-B92F-212D44F1168A}" destId="{6D63633E-EE26-425F-AFE8-9816FAC407B7}" srcOrd="1" destOrd="0" presId="urn:microsoft.com/office/officeart/2005/8/layout/list1"/>
    <dgm:cxn modelId="{C82EED81-4009-4011-868C-934658A7108E}" type="presParOf" srcId="{FD9D1D38-3BBE-4A16-BBD4-EF16538DBD0D}" destId="{F49B6A9B-F1FA-486A-8DE8-30FE4C8FC730}" srcOrd="5" destOrd="0" presId="urn:microsoft.com/office/officeart/2005/8/layout/list1"/>
    <dgm:cxn modelId="{5096E218-254E-4AF5-9DA6-E830DF4AF3D2}" type="presParOf" srcId="{FD9D1D38-3BBE-4A16-BBD4-EF16538DBD0D}" destId="{507426A4-6415-4168-8BE2-1F86AE24EF19}" srcOrd="6" destOrd="0" presId="urn:microsoft.com/office/officeart/2005/8/layout/list1"/>
    <dgm:cxn modelId="{0DB61A77-0980-4861-9F4E-9EEEF34CA310}" type="presParOf" srcId="{FD9D1D38-3BBE-4A16-BBD4-EF16538DBD0D}" destId="{674B6155-3B4F-4F6F-BC5E-87455930FBE1}" srcOrd="7" destOrd="0" presId="urn:microsoft.com/office/officeart/2005/8/layout/list1"/>
    <dgm:cxn modelId="{45B1248E-E8BE-499F-9B49-84AB98FECDBE}" type="presParOf" srcId="{FD9D1D38-3BBE-4A16-BBD4-EF16538DBD0D}" destId="{925D7D19-92E9-47EE-9932-6672939CCFA4}" srcOrd="8" destOrd="0" presId="urn:microsoft.com/office/officeart/2005/8/layout/list1"/>
    <dgm:cxn modelId="{D9F92366-36CA-4171-964C-D6D486C98585}" type="presParOf" srcId="{925D7D19-92E9-47EE-9932-6672939CCFA4}" destId="{8E82E077-BE06-4253-9B5C-39B3C2C9EFA2}" srcOrd="0" destOrd="0" presId="urn:microsoft.com/office/officeart/2005/8/layout/list1"/>
    <dgm:cxn modelId="{81054B4D-6AF4-4406-9E8D-4E79785181CF}" type="presParOf" srcId="{925D7D19-92E9-47EE-9932-6672939CCFA4}" destId="{F59F358A-22B9-4066-9323-DD399DEFC934}" srcOrd="1" destOrd="0" presId="urn:microsoft.com/office/officeart/2005/8/layout/list1"/>
    <dgm:cxn modelId="{133CB1B5-9AFF-4814-A925-D681356F7159}" type="presParOf" srcId="{FD9D1D38-3BBE-4A16-BBD4-EF16538DBD0D}" destId="{8F159219-BA88-42F1-BC64-2C7D95430F7A}" srcOrd="9" destOrd="0" presId="urn:microsoft.com/office/officeart/2005/8/layout/list1"/>
    <dgm:cxn modelId="{378973CF-4029-410A-9264-F19144C4D28A}" type="presParOf" srcId="{FD9D1D38-3BBE-4A16-BBD4-EF16538DBD0D}" destId="{51F8CC90-0886-4635-BA89-0138AFFB231E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D091E-3A4B-4907-B3CF-06751482FE51}">
      <dsp:nvSpPr>
        <dsp:cNvPr id="0" name=""/>
        <dsp:cNvSpPr/>
      </dsp:nvSpPr>
      <dsp:spPr>
        <a:xfrm rot="16200000">
          <a:off x="-1332384" y="1333241"/>
          <a:ext cx="4895557" cy="222907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México es el 1er. Lugar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(OCDE, 2018) </a:t>
          </a:r>
          <a:endParaRPr lang="es-MX" sz="2400" kern="1200" dirty="0"/>
        </a:p>
      </dsp:txBody>
      <dsp:txXfrm rot="5400000">
        <a:off x="858" y="979110"/>
        <a:ext cx="2229073" cy="2937335"/>
      </dsp:txXfrm>
    </dsp:sp>
    <dsp:sp modelId="{63F57280-7788-4BD5-B753-34C0A336A1FB}">
      <dsp:nvSpPr>
        <dsp:cNvPr id="0" name=""/>
        <dsp:cNvSpPr/>
      </dsp:nvSpPr>
      <dsp:spPr>
        <a:xfrm rot="16200000">
          <a:off x="1063869" y="1333241"/>
          <a:ext cx="4895557" cy="222907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Querétaro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ocupa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el primer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lugar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nacional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violencia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escolar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hacia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las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(INEGI, 2017)</a:t>
          </a:r>
          <a:endParaRPr lang="es-MX" sz="2400" kern="1200" dirty="0"/>
        </a:p>
      </dsp:txBody>
      <dsp:txXfrm rot="5400000">
        <a:off x="2397111" y="979110"/>
        <a:ext cx="2229073" cy="2937335"/>
      </dsp:txXfrm>
    </dsp:sp>
    <dsp:sp modelId="{19EDECE3-0468-4D2B-8CC3-C446442E029D}">
      <dsp:nvSpPr>
        <dsp:cNvPr id="0" name=""/>
        <dsp:cNvSpPr/>
      </dsp:nvSpPr>
      <dsp:spPr>
        <a:xfrm rot="16200000">
          <a:off x="3460123" y="1333241"/>
          <a:ext cx="4895557" cy="222907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300" kern="1200" dirty="0">
              <a:latin typeface="Arial" pitchFamily="34" charset="0"/>
              <a:cs typeface="Arial" pitchFamily="34" charset="0"/>
            </a:rPr>
            <a:t>Según</a:t>
          </a:r>
          <a:r>
            <a:rPr lang="es-ES" sz="2300" kern="1200" baseline="0" dirty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kern="1200" dirty="0">
            <a:latin typeface="Arial" pitchFamily="34" charset="0"/>
            <a:cs typeface="Arial" pitchFamily="34" charset="0"/>
          </a:endParaRPr>
        </a:p>
      </dsp:txBody>
      <dsp:txXfrm rot="5400000">
        <a:off x="4793365" y="979110"/>
        <a:ext cx="2229073" cy="29373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95A9F-5EE0-49FC-882A-1DABE7C77948}">
      <dsp:nvSpPr>
        <dsp:cNvPr id="0" name=""/>
        <dsp:cNvSpPr/>
      </dsp:nvSpPr>
      <dsp:spPr>
        <a:xfrm>
          <a:off x="481874" y="0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54 fichas dirigidas al personal docente para preescolar, primaria y secundaria</a:t>
          </a:r>
        </a:p>
      </dsp:txBody>
      <dsp:txXfrm>
        <a:off x="511632" y="29758"/>
        <a:ext cx="2886883" cy="956484"/>
      </dsp:txXfrm>
    </dsp:sp>
    <dsp:sp modelId="{1A5D6AC2-5B3E-4172-96C7-54CDD215DC13}">
      <dsp:nvSpPr>
        <dsp:cNvPr id="0" name=""/>
        <dsp:cNvSpPr/>
      </dsp:nvSpPr>
      <dsp:spPr>
        <a:xfrm rot="5400000">
          <a:off x="1764574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/>
        </a:p>
      </dsp:txBody>
      <dsp:txXfrm rot="-5400000">
        <a:off x="1817914" y="1079499"/>
        <a:ext cx="274320" cy="266699"/>
      </dsp:txXfrm>
    </dsp:sp>
    <dsp:sp modelId="{343B99B2-4372-45E9-A980-E5EA3BF54B27}">
      <dsp:nvSpPr>
        <dsp:cNvPr id="0" name=""/>
        <dsp:cNvSpPr/>
      </dsp:nvSpPr>
      <dsp:spPr>
        <a:xfrm>
          <a:off x="481874" y="1523999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Ficha legal y ficha introductoria</a:t>
          </a:r>
          <a:endParaRPr lang="es-MX" sz="1800" kern="1200" dirty="0"/>
        </a:p>
      </dsp:txBody>
      <dsp:txXfrm>
        <a:off x="511632" y="1553757"/>
        <a:ext cx="2886883" cy="956484"/>
      </dsp:txXfrm>
    </dsp:sp>
    <dsp:sp modelId="{1EFC32C2-A72F-4072-B61E-2623D5F5F26F}">
      <dsp:nvSpPr>
        <dsp:cNvPr id="0" name=""/>
        <dsp:cNvSpPr/>
      </dsp:nvSpPr>
      <dsp:spPr>
        <a:xfrm rot="5400000">
          <a:off x="1764574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/>
        </a:p>
      </dsp:txBody>
      <dsp:txXfrm rot="-5400000">
        <a:off x="1817914" y="2603499"/>
        <a:ext cx="274320" cy="266700"/>
      </dsp:txXfrm>
    </dsp:sp>
    <dsp:sp modelId="{167A2ED4-EF9D-499F-8D50-B9D58856138F}">
      <dsp:nvSpPr>
        <dsp:cNvPr id="0" name=""/>
        <dsp:cNvSpPr/>
      </dsp:nvSpPr>
      <dsp:spPr>
        <a:xfrm>
          <a:off x="481874" y="3047999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Actividades didácticas hacia la nueva normalidad</a:t>
          </a:r>
          <a:endParaRPr lang="es-MX" sz="1800" kern="1200" dirty="0"/>
        </a:p>
      </dsp:txBody>
      <dsp:txXfrm>
        <a:off x="511632" y="3077757"/>
        <a:ext cx="2886883" cy="9564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65482-402A-409E-8810-5EBA907CD87A}">
      <dsp:nvSpPr>
        <dsp:cNvPr id="0" name=""/>
        <dsp:cNvSpPr/>
      </dsp:nvSpPr>
      <dsp:spPr>
        <a:xfrm>
          <a:off x="0" y="959532"/>
          <a:ext cx="6348549" cy="177691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Primaria: es importante abordar los ejes temáticos en el orden que aparecen, durante una hora a la semana, en un periodo de seis meses. Los contenidos están diseñados para desarrollar habilidades de lo personal a lo social.</a:t>
          </a:r>
        </a:p>
      </dsp:txBody>
      <dsp:txXfrm>
        <a:off x="52044" y="1011576"/>
        <a:ext cx="6244461" cy="16728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C6779-3E5F-487E-9993-0481FF925989}">
      <dsp:nvSpPr>
        <dsp:cNvPr id="0" name=""/>
        <dsp:cNvSpPr/>
      </dsp:nvSpPr>
      <dsp:spPr>
        <a:xfrm>
          <a:off x="745350" y="0"/>
          <a:ext cx="6522409" cy="314268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343F4-DD22-45B6-AB62-5D21FC708363}">
      <dsp:nvSpPr>
        <dsp:cNvPr id="0" name=""/>
        <dsp:cNvSpPr/>
      </dsp:nvSpPr>
      <dsp:spPr>
        <a:xfrm>
          <a:off x="3840" y="942804"/>
          <a:ext cx="1847166" cy="12570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6 EJES TEMÁTICOS</a:t>
          </a:r>
        </a:p>
      </dsp:txBody>
      <dsp:txXfrm>
        <a:off x="65205" y="1004169"/>
        <a:ext cx="1724436" cy="1134342"/>
      </dsp:txXfrm>
    </dsp:sp>
    <dsp:sp modelId="{C1CE42C5-C6C2-4706-9F75-31B46AB30C5E}">
      <dsp:nvSpPr>
        <dsp:cNvPr id="0" name=""/>
        <dsp:cNvSpPr/>
      </dsp:nvSpPr>
      <dsp:spPr>
        <a:xfrm>
          <a:off x="1943365" y="942804"/>
          <a:ext cx="1847166" cy="12570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CADA EJE TEMÁTICO SE ABORDA EN 4 SESIONES</a:t>
          </a:r>
        </a:p>
      </dsp:txBody>
      <dsp:txXfrm>
        <a:off x="2004730" y="1004169"/>
        <a:ext cx="1724436" cy="1134342"/>
      </dsp:txXfrm>
    </dsp:sp>
    <dsp:sp modelId="{65304B38-3BEB-49FE-8154-539417FD7F6E}">
      <dsp:nvSpPr>
        <dsp:cNvPr id="0" name=""/>
        <dsp:cNvSpPr/>
      </dsp:nvSpPr>
      <dsp:spPr>
        <a:xfrm>
          <a:off x="3882890" y="942804"/>
          <a:ext cx="1847166" cy="125707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CADA SESIÓN CONTIENE CUATRO MOMENTOS</a:t>
          </a:r>
        </a:p>
      </dsp:txBody>
      <dsp:txXfrm>
        <a:off x="3944255" y="1004169"/>
        <a:ext cx="1724436" cy="1134342"/>
      </dsp:txXfrm>
    </dsp:sp>
    <dsp:sp modelId="{4982F101-DB5D-4D47-8C05-15B9EF2CA5B9}">
      <dsp:nvSpPr>
        <dsp:cNvPr id="0" name=""/>
        <dsp:cNvSpPr/>
      </dsp:nvSpPr>
      <dsp:spPr>
        <a:xfrm>
          <a:off x="5822415" y="942804"/>
          <a:ext cx="1847166" cy="12570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RESULTANDO UN TOTAL DE 24 SESIONES</a:t>
          </a:r>
        </a:p>
      </dsp:txBody>
      <dsp:txXfrm>
        <a:off x="5883780" y="1004169"/>
        <a:ext cx="1724436" cy="11343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3DD2F-3457-4B97-9253-1284DA93DE51}">
      <dsp:nvSpPr>
        <dsp:cNvPr id="0" name=""/>
        <dsp:cNvSpPr/>
      </dsp:nvSpPr>
      <dsp:spPr>
        <a:xfrm>
          <a:off x="0" y="2437"/>
          <a:ext cx="7875564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53435D-010A-4292-8411-58D65C712842}">
      <dsp:nvSpPr>
        <dsp:cNvPr id="0" name=""/>
        <dsp:cNvSpPr/>
      </dsp:nvSpPr>
      <dsp:spPr>
        <a:xfrm>
          <a:off x="0" y="2437"/>
          <a:ext cx="2044992" cy="498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kern="1200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sp:txBody>
      <dsp:txXfrm>
        <a:off x="0" y="2437"/>
        <a:ext cx="2044992" cy="4986807"/>
      </dsp:txXfrm>
    </dsp:sp>
    <dsp:sp modelId="{F2D76705-BEE4-40E9-932D-AF135604DEAD}">
      <dsp:nvSpPr>
        <dsp:cNvPr id="0" name=""/>
        <dsp:cNvSpPr/>
      </dsp:nvSpPr>
      <dsp:spPr>
        <a:xfrm>
          <a:off x="2154242" y="59415"/>
          <a:ext cx="5717436" cy="551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sp:txBody>
      <dsp:txXfrm>
        <a:off x="2154242" y="59415"/>
        <a:ext cx="5717436" cy="551434"/>
      </dsp:txXfrm>
    </dsp:sp>
    <dsp:sp modelId="{7D91EFFC-CEAC-453B-88C6-7C15C60DC603}">
      <dsp:nvSpPr>
        <dsp:cNvPr id="0" name=""/>
        <dsp:cNvSpPr/>
      </dsp:nvSpPr>
      <dsp:spPr>
        <a:xfrm>
          <a:off x="2044992" y="610850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C834DBE-EF77-4618-89B0-D43B31B9E7BE}">
      <dsp:nvSpPr>
        <dsp:cNvPr id="0" name=""/>
        <dsp:cNvSpPr/>
      </dsp:nvSpPr>
      <dsp:spPr>
        <a:xfrm>
          <a:off x="2154242" y="667828"/>
          <a:ext cx="5717436" cy="748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sp:txBody>
      <dsp:txXfrm>
        <a:off x="2154242" y="667828"/>
        <a:ext cx="5717436" cy="748385"/>
      </dsp:txXfrm>
    </dsp:sp>
    <dsp:sp modelId="{F4798F66-B281-4C83-B586-63D2270C21DA}">
      <dsp:nvSpPr>
        <dsp:cNvPr id="0" name=""/>
        <dsp:cNvSpPr/>
      </dsp:nvSpPr>
      <dsp:spPr>
        <a:xfrm>
          <a:off x="2044992" y="1416213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46586DC-87BE-459E-97B6-4F38D53F439A}">
      <dsp:nvSpPr>
        <dsp:cNvPr id="0" name=""/>
        <dsp:cNvSpPr/>
      </dsp:nvSpPr>
      <dsp:spPr>
        <a:xfrm>
          <a:off x="2158127" y="1407883"/>
          <a:ext cx="5717436" cy="866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participar y promueve la reflexión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8127" y="1407883"/>
        <a:ext cx="5717436" cy="866934"/>
      </dsp:txXfrm>
    </dsp:sp>
    <dsp:sp modelId="{5BBCAADC-2321-4840-A72D-CA2DE4791E76}">
      <dsp:nvSpPr>
        <dsp:cNvPr id="0" name=""/>
        <dsp:cNvSpPr/>
      </dsp:nvSpPr>
      <dsp:spPr>
        <a:xfrm>
          <a:off x="2044992" y="2340126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49C53A5-74D4-4573-8B80-68FE0A9376C4}">
      <dsp:nvSpPr>
        <dsp:cNvPr id="0" name=""/>
        <dsp:cNvSpPr/>
      </dsp:nvSpPr>
      <dsp:spPr>
        <a:xfrm>
          <a:off x="2154242" y="2397104"/>
          <a:ext cx="5717436" cy="47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2397104"/>
        <a:ext cx="5717436" cy="474343"/>
      </dsp:txXfrm>
    </dsp:sp>
    <dsp:sp modelId="{A539BA0A-4F6D-4921-9C88-286EDEBB99BE}">
      <dsp:nvSpPr>
        <dsp:cNvPr id="0" name=""/>
        <dsp:cNvSpPr/>
      </dsp:nvSpPr>
      <dsp:spPr>
        <a:xfrm>
          <a:off x="2044992" y="2871447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526DC7A-7426-4109-A812-5BA1D9596855}">
      <dsp:nvSpPr>
        <dsp:cNvPr id="0" name=""/>
        <dsp:cNvSpPr/>
      </dsp:nvSpPr>
      <dsp:spPr>
        <a:xfrm>
          <a:off x="2154242" y="2928425"/>
          <a:ext cx="5717436" cy="101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2928425"/>
        <a:ext cx="5717436" cy="1013333"/>
      </dsp:txXfrm>
    </dsp:sp>
    <dsp:sp modelId="{B1941522-DE1C-45FC-9E45-F91C37BC1B82}">
      <dsp:nvSpPr>
        <dsp:cNvPr id="0" name=""/>
        <dsp:cNvSpPr/>
      </dsp:nvSpPr>
      <dsp:spPr>
        <a:xfrm>
          <a:off x="2044992" y="3941759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C1AE67C-8D14-4B19-8DA3-AE684D66F415}">
      <dsp:nvSpPr>
        <dsp:cNvPr id="0" name=""/>
        <dsp:cNvSpPr/>
      </dsp:nvSpPr>
      <dsp:spPr>
        <a:xfrm>
          <a:off x="2154242" y="3998738"/>
          <a:ext cx="5717436" cy="93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3998738"/>
        <a:ext cx="5717436" cy="930886"/>
      </dsp:txXfrm>
    </dsp:sp>
    <dsp:sp modelId="{8DBC693C-3181-45A3-AB5C-116BFEF164F9}">
      <dsp:nvSpPr>
        <dsp:cNvPr id="0" name=""/>
        <dsp:cNvSpPr/>
      </dsp:nvSpPr>
      <dsp:spPr>
        <a:xfrm>
          <a:off x="2044992" y="4929624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200D4-9750-4FF8-8EC5-39FC094BEA3E}">
      <dsp:nvSpPr>
        <dsp:cNvPr id="0" name=""/>
        <dsp:cNvSpPr/>
      </dsp:nvSpPr>
      <dsp:spPr>
        <a:xfrm>
          <a:off x="0" y="302"/>
          <a:ext cx="8412479" cy="6759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Material Electrónico</a:t>
          </a:r>
        </a:p>
      </dsp:txBody>
      <dsp:txXfrm>
        <a:off x="32997" y="33299"/>
        <a:ext cx="8346485" cy="609955"/>
      </dsp:txXfrm>
    </dsp:sp>
    <dsp:sp modelId="{EA2060EB-3EFD-4521-B2FD-0476AE1E00F6}">
      <dsp:nvSpPr>
        <dsp:cNvPr id="0" name=""/>
        <dsp:cNvSpPr/>
      </dsp:nvSpPr>
      <dsp:spPr>
        <a:xfrm>
          <a:off x="0" y="676251"/>
          <a:ext cx="8412479" cy="84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96" tIns="24130" rIns="135128" bIns="2413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900" b="0" kern="1200" dirty="0"/>
            <a:t>En la página oficial del PNCE </a:t>
          </a:r>
          <a:r>
            <a:rPr lang="es-MX" altLang="es-MX" sz="1900" b="1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kern="1200" dirty="0">
              <a:latin typeface="Arial" panose="020B0604020202020204" pitchFamily="34" charset="0"/>
              <a:cs typeface="Arial" panose="020B0604020202020204" pitchFamily="34" charset="0"/>
            </a:rPr>
            <a:t>se encontrarán todos los materiales para su consulta que se mencionaron en el Paquete y materiales adicionales para uso impreso y audiovisual.</a:t>
          </a:r>
          <a:endParaRPr lang="es-MX" sz="1900" b="0" kern="1200" dirty="0"/>
        </a:p>
      </dsp:txBody>
      <dsp:txXfrm>
        <a:off x="0" y="676251"/>
        <a:ext cx="8412479" cy="845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F0EC5-B922-452C-8A18-E2BF6EB4BE32}">
      <dsp:nvSpPr>
        <dsp:cNvPr id="0" name=""/>
        <dsp:cNvSpPr/>
      </dsp:nvSpPr>
      <dsp:spPr>
        <a:xfrm>
          <a:off x="0" y="93549"/>
          <a:ext cx="4511508" cy="451150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70F30-00F0-434B-8DB6-F0683C3FBF7A}">
      <dsp:nvSpPr>
        <dsp:cNvPr id="0" name=""/>
        <dsp:cNvSpPr/>
      </dsp:nvSpPr>
      <dsp:spPr>
        <a:xfrm>
          <a:off x="2255754" y="93549"/>
          <a:ext cx="5263426" cy="45115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300" kern="1200" dirty="0">
              <a:latin typeface="+mn-lt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sz="2300" kern="1200" dirty="0">
            <a:latin typeface="+mn-lt"/>
          </a:endParaRPr>
        </a:p>
      </dsp:txBody>
      <dsp:txXfrm>
        <a:off x="2255754" y="93549"/>
        <a:ext cx="5263426" cy="2142966"/>
      </dsp:txXfrm>
    </dsp:sp>
    <dsp:sp modelId="{DB09DA86-43FE-4BD9-814F-48B597783DA9}">
      <dsp:nvSpPr>
        <dsp:cNvPr id="0" name=""/>
        <dsp:cNvSpPr/>
      </dsp:nvSpPr>
      <dsp:spPr>
        <a:xfrm>
          <a:off x="1184271" y="2236516"/>
          <a:ext cx="2142966" cy="214296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1C938-D885-4819-A04A-C51458A31D2B}">
      <dsp:nvSpPr>
        <dsp:cNvPr id="0" name=""/>
        <dsp:cNvSpPr/>
      </dsp:nvSpPr>
      <dsp:spPr>
        <a:xfrm>
          <a:off x="2255754" y="2236516"/>
          <a:ext cx="5263426" cy="21429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300" kern="1200" dirty="0">
              <a:latin typeface="+mn-lt"/>
              <a:cs typeface="Arial" panose="020B0604020202020204" pitchFamily="34" charset="0"/>
            </a:rPr>
            <a:t>Está orientado a impulsar ambientes de relación y de convivencia favorables para la enseñanza y el aprendizaje.</a:t>
          </a:r>
          <a:endParaRPr lang="es-MX" sz="2300" kern="1200" dirty="0">
            <a:latin typeface="+mn-lt"/>
          </a:endParaRPr>
        </a:p>
      </dsp:txBody>
      <dsp:txXfrm>
        <a:off x="2255754" y="2236516"/>
        <a:ext cx="5263426" cy="2142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DDAE8-7E47-418F-B5D7-D3E6BF34ED1C}">
      <dsp:nvSpPr>
        <dsp:cNvPr id="0" name=""/>
        <dsp:cNvSpPr/>
      </dsp:nvSpPr>
      <dsp:spPr>
        <a:xfrm rot="10800000">
          <a:off x="2272688" y="1864637"/>
          <a:ext cx="6015274" cy="303025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6256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400" b="1" kern="1200" dirty="0"/>
            <a:t>Favorecer el establecimiento de ambientes de convivencia escolar armónica, pacífica e inclusiva </a:t>
          </a:r>
          <a:r>
            <a:rPr lang="es-MX" sz="2400" kern="1200" dirty="0"/>
            <a:t>que coadyuven a prevenir situaciones de acoso escolar en escuelas públicas de educación básica del Estado.</a:t>
          </a:r>
        </a:p>
      </dsp:txBody>
      <dsp:txXfrm rot="10800000">
        <a:off x="3030250" y="1864637"/>
        <a:ext cx="5257712" cy="3030250"/>
      </dsp:txXfrm>
    </dsp:sp>
    <dsp:sp modelId="{D7340239-A8E9-4171-9957-7F5B3B285997}">
      <dsp:nvSpPr>
        <dsp:cNvPr id="0" name=""/>
        <dsp:cNvSpPr/>
      </dsp:nvSpPr>
      <dsp:spPr>
        <a:xfrm>
          <a:off x="757562" y="1864637"/>
          <a:ext cx="3030250" cy="303025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A8453-D50B-4644-B4A2-BE7AE1321692}">
      <dsp:nvSpPr>
        <dsp:cNvPr id="0" name=""/>
        <dsp:cNvSpPr/>
      </dsp:nvSpPr>
      <dsp:spPr>
        <a:xfrm rot="10800000">
          <a:off x="2253617" y="1122529"/>
          <a:ext cx="5466260" cy="249965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6256" tIns="83820" rIns="156464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sz="2200" kern="1200" dirty="0">
            <a:solidFill>
              <a:schemeClr val="tx1"/>
            </a:solidFill>
          </a:endParaRPr>
        </a:p>
      </dsp:txBody>
      <dsp:txXfrm rot="10800000">
        <a:off x="2878530" y="1122529"/>
        <a:ext cx="4841347" cy="2499653"/>
      </dsp:txXfrm>
    </dsp:sp>
    <dsp:sp modelId="{7D537AAF-8868-492A-8B5E-401460E99FFD}">
      <dsp:nvSpPr>
        <dsp:cNvPr id="0" name=""/>
        <dsp:cNvSpPr/>
      </dsp:nvSpPr>
      <dsp:spPr>
        <a:xfrm>
          <a:off x="809893" y="1110347"/>
          <a:ext cx="2851890" cy="26055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D1FDA-92B2-4C87-B784-36A7F9D994E6}">
      <dsp:nvSpPr>
        <dsp:cNvPr id="0" name=""/>
        <dsp:cNvSpPr/>
      </dsp:nvSpPr>
      <dsp:spPr>
        <a:xfrm>
          <a:off x="3048834" y="2349980"/>
          <a:ext cx="2601214" cy="2601214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Participación Infantil y adolescente</a:t>
          </a:r>
          <a:endParaRPr lang="es-MX" sz="1500" kern="1200" dirty="0"/>
        </a:p>
      </dsp:txBody>
      <dsp:txXfrm>
        <a:off x="3571794" y="2959302"/>
        <a:ext cx="1555294" cy="1337078"/>
      </dsp:txXfrm>
    </dsp:sp>
    <dsp:sp modelId="{9B195BE6-5A8D-43A2-8FBF-20D9C67944D4}">
      <dsp:nvSpPr>
        <dsp:cNvPr id="0" name=""/>
        <dsp:cNvSpPr/>
      </dsp:nvSpPr>
      <dsp:spPr>
        <a:xfrm>
          <a:off x="1186005" y="1573134"/>
          <a:ext cx="2590582" cy="2215818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Desarrollo de habilidades para la vida</a:t>
          </a:r>
          <a:endParaRPr lang="es-MX" sz="1500" kern="1200" dirty="0"/>
        </a:p>
      </dsp:txBody>
      <dsp:txXfrm>
        <a:off x="1798320" y="2134344"/>
        <a:ext cx="1365952" cy="1093398"/>
      </dsp:txXfrm>
    </dsp:sp>
    <dsp:sp modelId="{FD74F1C6-FEA4-4AA6-B83C-98B99A6136E4}">
      <dsp:nvSpPr>
        <dsp:cNvPr id="0" name=""/>
        <dsp:cNvSpPr/>
      </dsp:nvSpPr>
      <dsp:spPr>
        <a:xfrm rot="20700000">
          <a:off x="2260715" y="60503"/>
          <a:ext cx="2522133" cy="2592570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Acompañamiento familiar y docente</a:t>
          </a:r>
          <a:endParaRPr lang="es-MX" sz="1500" kern="1200" dirty="0"/>
        </a:p>
      </dsp:txBody>
      <dsp:txXfrm rot="-20700000">
        <a:off x="2809715" y="633308"/>
        <a:ext cx="1424133" cy="1446961"/>
      </dsp:txXfrm>
    </dsp:sp>
    <dsp:sp modelId="{C3869761-9AA4-4C35-98EB-DC8E4454673E}">
      <dsp:nvSpPr>
        <dsp:cNvPr id="0" name=""/>
        <dsp:cNvSpPr/>
      </dsp:nvSpPr>
      <dsp:spPr>
        <a:xfrm>
          <a:off x="2483656" y="1704721"/>
          <a:ext cx="4071711" cy="3828287"/>
        </a:xfrm>
        <a:prstGeom prst="circularArrow">
          <a:avLst>
            <a:gd name="adj1" fmla="val 4688"/>
            <a:gd name="adj2" fmla="val 299029"/>
            <a:gd name="adj3" fmla="val 2527619"/>
            <a:gd name="adj4" fmla="val 1583682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68BA4-F80C-4C17-96B7-50EA7175C6DD}">
      <dsp:nvSpPr>
        <dsp:cNvPr id="0" name=""/>
        <dsp:cNvSpPr/>
      </dsp:nvSpPr>
      <dsp:spPr>
        <a:xfrm>
          <a:off x="1200368" y="1314269"/>
          <a:ext cx="2419129" cy="241912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181B6-D6D8-437B-A7D0-BDC9CB4BE038}">
      <dsp:nvSpPr>
        <dsp:cNvPr id="0" name=""/>
        <dsp:cNvSpPr/>
      </dsp:nvSpPr>
      <dsp:spPr>
        <a:xfrm>
          <a:off x="2166247" y="21706"/>
          <a:ext cx="2608308" cy="26083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3DD2F-3457-4B97-9253-1284DA93DE51}">
      <dsp:nvSpPr>
        <dsp:cNvPr id="0" name=""/>
        <dsp:cNvSpPr/>
      </dsp:nvSpPr>
      <dsp:spPr>
        <a:xfrm>
          <a:off x="0" y="2729"/>
          <a:ext cx="866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3435D-010A-4292-8411-58D65C712842}">
      <dsp:nvSpPr>
        <dsp:cNvPr id="0" name=""/>
        <dsp:cNvSpPr/>
      </dsp:nvSpPr>
      <dsp:spPr>
        <a:xfrm>
          <a:off x="0" y="2729"/>
          <a:ext cx="2249552" cy="5585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Paquete :</a:t>
          </a:r>
        </a:p>
      </dsp:txBody>
      <dsp:txXfrm>
        <a:off x="0" y="2729"/>
        <a:ext cx="2249552" cy="5585443"/>
      </dsp:txXfrm>
    </dsp:sp>
    <dsp:sp modelId="{F2D76705-BEE4-40E9-932D-AF135604DEAD}">
      <dsp:nvSpPr>
        <dsp:cNvPr id="0" name=""/>
        <dsp:cNvSpPr/>
      </dsp:nvSpPr>
      <dsp:spPr>
        <a:xfrm>
          <a:off x="1982118" y="13271"/>
          <a:ext cx="6289351" cy="909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</a:p>
      </dsp:txBody>
      <dsp:txXfrm>
        <a:off x="1982118" y="13271"/>
        <a:ext cx="6289351" cy="909290"/>
      </dsp:txXfrm>
    </dsp:sp>
    <dsp:sp modelId="{7D91EFFC-CEAC-453B-88C6-7C15C60DC603}">
      <dsp:nvSpPr>
        <dsp:cNvPr id="0" name=""/>
        <dsp:cNvSpPr/>
      </dsp:nvSpPr>
      <dsp:spPr>
        <a:xfrm>
          <a:off x="2249552" y="1005974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34DBE-EF77-4618-89B0-D43B31B9E7BE}">
      <dsp:nvSpPr>
        <dsp:cNvPr id="0" name=""/>
        <dsp:cNvSpPr/>
      </dsp:nvSpPr>
      <dsp:spPr>
        <a:xfrm>
          <a:off x="2010483" y="1099928"/>
          <a:ext cx="6289351" cy="80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</a:p>
      </dsp:txBody>
      <dsp:txXfrm>
        <a:off x="2010483" y="1099928"/>
        <a:ext cx="6289351" cy="809454"/>
      </dsp:txXfrm>
    </dsp:sp>
    <dsp:sp modelId="{F4798F66-B281-4C83-B586-63D2270C21DA}">
      <dsp:nvSpPr>
        <dsp:cNvPr id="0" name=""/>
        <dsp:cNvSpPr/>
      </dsp:nvSpPr>
      <dsp:spPr>
        <a:xfrm>
          <a:off x="2249552" y="1909383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586DC-87BE-459E-97B6-4F38D53F439A}">
      <dsp:nvSpPr>
        <dsp:cNvPr id="0" name=""/>
        <dsp:cNvSpPr/>
      </dsp:nvSpPr>
      <dsp:spPr>
        <a:xfrm>
          <a:off x="2053628" y="2067621"/>
          <a:ext cx="6289351" cy="103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</a:p>
      </dsp:txBody>
      <dsp:txXfrm>
        <a:off x="2053628" y="2067621"/>
        <a:ext cx="6289351" cy="1031186"/>
      </dsp:txXfrm>
    </dsp:sp>
    <dsp:sp modelId="{5BBCAADC-2321-4840-A72D-CA2DE4791E76}">
      <dsp:nvSpPr>
        <dsp:cNvPr id="0" name=""/>
        <dsp:cNvSpPr/>
      </dsp:nvSpPr>
      <dsp:spPr>
        <a:xfrm>
          <a:off x="2249552" y="3034524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C53A5-74D4-4573-8B80-68FE0A9376C4}">
      <dsp:nvSpPr>
        <dsp:cNvPr id="0" name=""/>
        <dsp:cNvSpPr/>
      </dsp:nvSpPr>
      <dsp:spPr>
        <a:xfrm>
          <a:off x="2111050" y="3080261"/>
          <a:ext cx="6289351" cy="105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</a:p>
      </dsp:txBody>
      <dsp:txXfrm>
        <a:off x="2111050" y="3080261"/>
        <a:ext cx="6289351" cy="1054919"/>
      </dsp:txXfrm>
    </dsp:sp>
    <dsp:sp modelId="{A539BA0A-4F6D-4921-9C88-286EDEBB99BE}">
      <dsp:nvSpPr>
        <dsp:cNvPr id="0" name=""/>
        <dsp:cNvSpPr/>
      </dsp:nvSpPr>
      <dsp:spPr>
        <a:xfrm>
          <a:off x="2249552" y="4183398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6DC7A-7426-4109-A812-5BA1D9596855}">
      <dsp:nvSpPr>
        <dsp:cNvPr id="0" name=""/>
        <dsp:cNvSpPr/>
      </dsp:nvSpPr>
      <dsp:spPr>
        <a:xfrm>
          <a:off x="2095389" y="4294001"/>
          <a:ext cx="6289351" cy="718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</a:p>
      </dsp:txBody>
      <dsp:txXfrm>
        <a:off x="2095389" y="4294001"/>
        <a:ext cx="6289351" cy="718017"/>
      </dsp:txXfrm>
    </dsp:sp>
    <dsp:sp modelId="{B1941522-DE1C-45FC-9E45-F91C37BC1B82}">
      <dsp:nvSpPr>
        <dsp:cNvPr id="0" name=""/>
        <dsp:cNvSpPr/>
      </dsp:nvSpPr>
      <dsp:spPr>
        <a:xfrm>
          <a:off x="2249552" y="4995370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E67C-8D14-4B19-8DA3-AE684D66F415}">
      <dsp:nvSpPr>
        <dsp:cNvPr id="0" name=""/>
        <dsp:cNvSpPr/>
      </dsp:nvSpPr>
      <dsp:spPr>
        <a:xfrm>
          <a:off x="2121553" y="5089324"/>
          <a:ext cx="6289351" cy="399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</a:p>
      </dsp:txBody>
      <dsp:txXfrm>
        <a:off x="2121553" y="5089324"/>
        <a:ext cx="6289351" cy="399512"/>
      </dsp:txXfrm>
    </dsp:sp>
    <dsp:sp modelId="{8DBC693C-3181-45A3-AB5C-116BFEF164F9}">
      <dsp:nvSpPr>
        <dsp:cNvPr id="0" name=""/>
        <dsp:cNvSpPr/>
      </dsp:nvSpPr>
      <dsp:spPr>
        <a:xfrm>
          <a:off x="2249552" y="5488837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5DF74-0277-429A-8161-E6EF6E1C5A20}">
      <dsp:nvSpPr>
        <dsp:cNvPr id="0" name=""/>
        <dsp:cNvSpPr/>
      </dsp:nvSpPr>
      <dsp:spPr>
        <a:xfrm>
          <a:off x="-227542" y="1395553"/>
          <a:ext cx="5476541" cy="32568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91B7B8-D6E8-4858-8C30-60648D491094}">
      <dsp:nvSpPr>
        <dsp:cNvPr id="0" name=""/>
        <dsp:cNvSpPr/>
      </dsp:nvSpPr>
      <dsp:spPr>
        <a:xfrm>
          <a:off x="2510728" y="1421673"/>
          <a:ext cx="5327434" cy="32045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Tiene como propósito formar habilidades, valores y /o hábitos de higiene, alimentación y actitudes </a:t>
          </a:r>
          <a:r>
            <a:rPr lang="es-MX" sz="2000" kern="1200" dirty="0" err="1"/>
            <a:t>resilientes</a:t>
          </a:r>
          <a:r>
            <a:rPr lang="es-MX" sz="2000" kern="1200" dirty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</a:p>
      </dsp:txBody>
      <dsp:txXfrm>
        <a:off x="2510728" y="1421673"/>
        <a:ext cx="5327434" cy="32045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51C07-3DBF-4A5F-BD17-43C9FDE56A47}">
      <dsp:nvSpPr>
        <dsp:cNvPr id="0" name=""/>
        <dsp:cNvSpPr/>
      </dsp:nvSpPr>
      <dsp:spPr>
        <a:xfrm>
          <a:off x="0" y="9805"/>
          <a:ext cx="3314113" cy="3544556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1BF7D-2F9D-4289-ABF5-F9A08AD90C63}">
      <dsp:nvSpPr>
        <dsp:cNvPr id="0" name=""/>
        <dsp:cNvSpPr/>
      </dsp:nvSpPr>
      <dsp:spPr>
        <a:xfrm>
          <a:off x="331697" y="1411598"/>
          <a:ext cx="2051979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5 líneas temáticas y una más que se agrega para el ejercicio del 2020-2021 a fin de promover una cultura de paz.</a:t>
          </a:r>
          <a:endParaRPr lang="es-MX" sz="1600" kern="1200" dirty="0"/>
        </a:p>
      </dsp:txBody>
      <dsp:txXfrm>
        <a:off x="331697" y="1411598"/>
        <a:ext cx="2051979" cy="684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D7A8A-3474-474E-A861-4446DA26F9D1}">
      <dsp:nvSpPr>
        <dsp:cNvPr id="0" name=""/>
        <dsp:cNvSpPr/>
      </dsp:nvSpPr>
      <dsp:spPr>
        <a:xfrm>
          <a:off x="0" y="464019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A3410-113E-4C95-8CC0-DD28B1996863}">
      <dsp:nvSpPr>
        <dsp:cNvPr id="0" name=""/>
        <dsp:cNvSpPr/>
      </dsp:nvSpPr>
      <dsp:spPr>
        <a:xfrm>
          <a:off x="350955" y="6459"/>
          <a:ext cx="4913377" cy="915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kern="1200" dirty="0">
            <a:solidFill>
              <a:schemeClr val="tx1"/>
            </a:solidFill>
          </a:endParaRPr>
        </a:p>
      </dsp:txBody>
      <dsp:txXfrm>
        <a:off x="395627" y="51131"/>
        <a:ext cx="4824033" cy="825776"/>
      </dsp:txXfrm>
    </dsp:sp>
    <dsp:sp modelId="{507426A4-6415-4168-8BE2-1F86AE24EF19}">
      <dsp:nvSpPr>
        <dsp:cNvPr id="0" name=""/>
        <dsp:cNvSpPr/>
      </dsp:nvSpPr>
      <dsp:spPr>
        <a:xfrm>
          <a:off x="0" y="1870179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3633E-EE26-425F-AFE8-9816FAC407B7}">
      <dsp:nvSpPr>
        <dsp:cNvPr id="0" name=""/>
        <dsp:cNvSpPr/>
      </dsp:nvSpPr>
      <dsp:spPr>
        <a:xfrm>
          <a:off x="350955" y="1412619"/>
          <a:ext cx="4913377" cy="915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kern="1200" dirty="0" err="1">
              <a:solidFill>
                <a:schemeClr val="tx1"/>
              </a:solidFill>
            </a:rPr>
            <a:t>resilientes</a:t>
          </a:r>
          <a:r>
            <a:rPr lang="es-ES" sz="1600" kern="1200" dirty="0">
              <a:solidFill>
                <a:schemeClr val="tx1"/>
              </a:solidFill>
            </a:rPr>
            <a:t>.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395627" y="1457291"/>
        <a:ext cx="4824033" cy="825776"/>
      </dsp:txXfrm>
    </dsp:sp>
    <dsp:sp modelId="{51F8CC90-0886-4635-BA89-0138AFFB231E}">
      <dsp:nvSpPr>
        <dsp:cNvPr id="0" name=""/>
        <dsp:cNvSpPr/>
      </dsp:nvSpPr>
      <dsp:spPr>
        <a:xfrm>
          <a:off x="0" y="3276340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F358A-22B9-4066-9323-DD399DEFC934}">
      <dsp:nvSpPr>
        <dsp:cNvPr id="0" name=""/>
        <dsp:cNvSpPr/>
      </dsp:nvSpPr>
      <dsp:spPr>
        <a:xfrm>
          <a:off x="350955" y="2818780"/>
          <a:ext cx="4913377" cy="915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395627" y="2863452"/>
        <a:ext cx="4824033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15CD-42F9-48B5-B677-5751581696E1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C3082-CC41-47EB-B595-5EF3787D3E6F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826C-B23C-4069-B3DA-D22E6F6D6BD7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F493-07DD-4257-A8B7-9FD6BEB1D043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5822-A315-4FBE-8D46-E67FA30B677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1EE3E-9E0F-46A6-A9F2-D2EAABCB36E8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6E2B-BE94-4492-8E74-CDD6434070CD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BA333-B498-4016-A6C0-C49D6CE85200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6A162-2F34-4823-A313-BC146436113E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6A011-1536-47DA-BA2F-C6DE49949B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5A01-FE02-43AE-900C-0A4E902F8C8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8146E-4747-4CA3-8387-23B263BF860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DB21-B1D5-42D8-860E-F7B0A95678E5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8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D0404-DAA0-435B-A666-ED0DE657C54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59E0-F619-487B-95D9-16A541A8AEE3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4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452F9-4126-4569-8014-F76FCF1B1CAE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5379-2714-4ADD-AC38-7B2CC269FF5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12527-4981-4A1C-BFBA-AE10F04DC694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B3DE-17FC-432C-BEF7-EE6B803A340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0C6C2-AB8E-4DC9-9FBA-EA96F44B5DBC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78E51-A8EB-40CB-9A47-F33720AC9F0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911E0-9816-4947-BCB5-064CDFD19816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/>
              <a:t>Clic para editar título</a:t>
            </a:r>
            <a:endParaRPr lang="es-ES" altLang="es-MX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/>
              <a:t>Haga clic para modificar el estilo de texto del patrón</a:t>
            </a:r>
          </a:p>
          <a:p>
            <a:pPr lvl="1"/>
            <a:r>
              <a:rPr lang="es-ES_tradnl" altLang="es-MX"/>
              <a:t>Segundo nivel</a:t>
            </a:r>
          </a:p>
          <a:p>
            <a:pPr lvl="2"/>
            <a:r>
              <a:rPr lang="es-ES_tradnl" altLang="es-MX"/>
              <a:t>Tercer nivel</a:t>
            </a:r>
          </a:p>
          <a:p>
            <a:pPr lvl="3"/>
            <a:r>
              <a:rPr lang="es-ES_tradnl" altLang="es-MX"/>
              <a:t>Cuarto nivel</a:t>
            </a:r>
          </a:p>
          <a:p>
            <a:pPr lvl="4"/>
            <a:r>
              <a:rPr lang="es-ES_tradnl" altLang="es-MX"/>
              <a:t>Quinto nivel</a:t>
            </a:r>
            <a:endParaRPr lang="es-ES" alt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5F4134-02C0-4752-BE31-7FBD7ECDEB9F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40CC6AC-6C75-49AD-8C32-861AA457A9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9.xml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microsoft.com/office/2007/relationships/diagramDrawing" Target="../diagrams/drawing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microsoft.com/office/2007/relationships/diagramDrawing" Target="../diagrams/drawing11.xml"/><Relationship Id="rId3" Type="http://schemas.openxmlformats.org/officeDocument/2006/relationships/diagramData" Target="../diagrams/data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1.xml"/><Relationship Id="rId10" Type="http://schemas.openxmlformats.org/officeDocument/2006/relationships/diagramColors" Target="../diagrams/colors12.xml"/><Relationship Id="rId4" Type="http://schemas.openxmlformats.org/officeDocument/2006/relationships/diagramLayout" Target="../diagrams/layout11.xml"/><Relationship Id="rId9" Type="http://schemas.openxmlformats.org/officeDocument/2006/relationships/diagramQuickStyle" Target="../diagrams/quickStyle12.xml"/><Relationship Id="rId14" Type="http://schemas.microsoft.com/office/2007/relationships/diagramDrawing" Target="../diagrams/drawing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microsoft.com/office/2007/relationships/diagramDrawing" Target="../diagrams/drawin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b.mx/escuelalibredeacoso" TargetMode="External"/><Relationship Id="rId4" Type="http://schemas.openxmlformats.org/officeDocument/2006/relationships/hyperlink" Target="mailto:pncequeretaro@usebeq.edu.m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3305175"/>
            <a:ext cx="527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5925" y="1306286"/>
            <a:ext cx="508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USO Y MANEJO DE MATERIALES PNCE </a:t>
            </a:r>
            <a:r>
              <a:rPr lang="es-ES" b="1" dirty="0" smtClean="0">
                <a:solidFill>
                  <a:schemeClr val="bg1"/>
                </a:solidFill>
              </a:rPr>
              <a:t>2020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PRIMARIA</a:t>
            </a:r>
            <a:endParaRPr lang="es-MX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uadroTexto 3"/>
          <p:cNvSpPr txBox="1">
            <a:spLocks noChangeArrowheads="1"/>
          </p:cNvSpPr>
          <p:nvPr/>
        </p:nvSpPr>
        <p:spPr bwMode="auto">
          <a:xfrm>
            <a:off x="3066980" y="469900"/>
            <a:ext cx="354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MATERIALES PNCE 2020-2021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FA3025BA-23D3-4B91-B70E-8BA3C8FD5B52}"/>
              </a:ext>
            </a:extLst>
          </p:cNvPr>
          <p:cNvGraphicFramePr/>
          <p:nvPr/>
        </p:nvGraphicFramePr>
        <p:xfrm>
          <a:off x="-15744" y="1018901"/>
          <a:ext cx="8663356" cy="559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1685926" y="1162594"/>
            <a:ext cx="5929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Documento para el Establecimiento de Entornos Escolares Seguros.</a:t>
            </a:r>
            <a:endParaRPr lang="es-MX" b="1" dirty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23405" y="2136338"/>
            <a:ext cx="3605349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/>
              <a:t>Tiene por objetivo proporcionar algunas pautas a las Autoridades Educativas de los Estados y de la Ciudad de México para promover en las escuelas de educación básica, tanto públicas como particulares, las condiciones, medidas y acciones necesarias a fin de construir entornos escolares seguros desde una metodología integral, centrada en los derechos de niñas, niños y adolescentes y su interés superior.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9758" t="27206" r="45534" b="34821"/>
          <a:stretch>
            <a:fillRect/>
          </a:stretch>
        </p:blipFill>
        <p:spPr bwMode="auto">
          <a:xfrm>
            <a:off x="5473337" y="2355925"/>
            <a:ext cx="1913709" cy="277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uadroTexto 3"/>
          <p:cNvSpPr txBox="1">
            <a:spLocks noChangeArrowheads="1"/>
          </p:cNvSpPr>
          <p:nvPr/>
        </p:nvSpPr>
        <p:spPr bwMode="auto">
          <a:xfrm>
            <a:off x="1207860" y="1279307"/>
            <a:ext cx="60420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Infografía de Cultura de Paz y/o Entornos Escolares Seguros</a:t>
            </a:r>
            <a:endParaRPr lang="es-MX" b="1" dirty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05" y="1925638"/>
            <a:ext cx="3729102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897" y="1925638"/>
            <a:ext cx="3999269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uadroTexto 3"/>
          <p:cNvSpPr txBox="1">
            <a:spLocks noChangeArrowheads="1"/>
          </p:cNvSpPr>
          <p:nvPr/>
        </p:nvSpPr>
        <p:spPr bwMode="auto">
          <a:xfrm>
            <a:off x="3289300" y="1173117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2020-2021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754C62E1-AC52-49E0-96FA-0380A5FF46DD}"/>
              </a:ext>
            </a:extLst>
          </p:cNvPr>
          <p:cNvGraphicFramePr/>
          <p:nvPr/>
        </p:nvGraphicFramePr>
        <p:xfrm>
          <a:off x="904530" y="838200"/>
          <a:ext cx="7610621" cy="604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12" descr="Imagen que contiene muñeca, juguete, mujer, tabla&#10;&#10;Descripción generada automáticamente">
            <a:extLst>
              <a:ext uri="{FF2B5EF4-FFF2-40B4-BE49-F238E27FC236}">
                <a16:creationId xmlns="" xmlns:a16="http://schemas.microsoft.com/office/drawing/2014/main" id="{5066D408-50CC-4EE4-B3A0-963D25C7B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410" y="3054965"/>
            <a:ext cx="1956889" cy="148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2020-2021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010297" y="1279307"/>
            <a:ext cx="3461657" cy="64633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1. Desarrollo de competencias socioemocionales</a:t>
            </a:r>
            <a:endParaRPr lang="es-MX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010297" y="2199862"/>
            <a:ext cx="3461657" cy="646331"/>
          </a:xfrm>
          <a:prstGeom prst="rect">
            <a:avLst/>
          </a:prstGeom>
          <a:solidFill>
            <a:srgbClr val="66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2. Promoción de la igualdad de Género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010297" y="3027737"/>
            <a:ext cx="3461657" cy="646331"/>
          </a:xfrm>
          <a:prstGeom prst="rect">
            <a:avLst/>
          </a:prstGeom>
          <a:solidFill>
            <a:srgbClr val="F68E3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3.  Valoración de la diversidad</a:t>
            </a:r>
          </a:p>
          <a:p>
            <a:pPr algn="ctr"/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10297" y="3837634"/>
            <a:ext cx="346165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4. Conocimiento, ejercicio y respeto a los derechos humanos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010297" y="4658138"/>
            <a:ext cx="3461657" cy="646331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5. Aprendizaje para la toma de decisiones y </a:t>
            </a:r>
            <a:r>
              <a:rPr lang="es-ES" b="1" dirty="0" err="1"/>
              <a:t>autocuidado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10296" y="5489805"/>
            <a:ext cx="3461657" cy="92333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6. Desarrollo de habilidades para la vida. Entornos escolares seguros</a:t>
            </a:r>
            <a:endParaRPr lang="es-MX" b="1" dirty="0"/>
          </a:p>
        </p:txBody>
      </p:sp>
      <p:graphicFrame>
        <p:nvGraphicFramePr>
          <p:cNvPr id="11" name="10 Diagrama"/>
          <p:cNvGraphicFramePr/>
          <p:nvPr/>
        </p:nvGraphicFramePr>
        <p:xfrm>
          <a:off x="474116" y="1740302"/>
          <a:ext cx="3314113" cy="356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8772" t="22426" r="21971" b="63750"/>
          <a:stretch>
            <a:fillRect/>
          </a:stretch>
        </p:blipFill>
        <p:spPr bwMode="auto">
          <a:xfrm>
            <a:off x="7028223" y="308129"/>
            <a:ext cx="1609014" cy="13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8917" t="84196" r="20182" b="10625"/>
          <a:stretch>
            <a:fillRect/>
          </a:stretch>
        </p:blipFill>
        <p:spPr bwMode="auto">
          <a:xfrm>
            <a:off x="0" y="6387737"/>
            <a:ext cx="9144000" cy="47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335882" y="561703"/>
            <a:ext cx="2847703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HABILIDADES PARA LA VIDA</a:t>
            </a:r>
            <a:endParaRPr lang="es-MX" b="1" dirty="0"/>
          </a:p>
        </p:txBody>
      </p:sp>
      <p:graphicFrame>
        <p:nvGraphicFramePr>
          <p:cNvPr id="8" name="7 Diagrama"/>
          <p:cNvGraphicFramePr/>
          <p:nvPr/>
        </p:nvGraphicFramePr>
        <p:xfrm>
          <a:off x="1824445" y="1410063"/>
          <a:ext cx="70191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78824" y="2913017"/>
            <a:ext cx="1280160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En el marco del PNCE</a:t>
            </a:r>
            <a:endParaRPr lang="es-MX" b="1" dirty="0"/>
          </a:p>
        </p:txBody>
      </p:sp>
      <p:pic>
        <p:nvPicPr>
          <p:cNvPr id="11" name="Imagen 31" descr="Imagen que contiene deporte, pelota, hombre, sostener&#10;&#10;Descripción generada automáticamente">
            <a:extLst>
              <a:ext uri="{FF2B5EF4-FFF2-40B4-BE49-F238E27FC236}">
                <a16:creationId xmlns="" xmlns:a16="http://schemas.microsoft.com/office/drawing/2014/main" id="{DC203896-5D88-43C2-899B-8F75BCD6C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708" y="1410063"/>
            <a:ext cx="1961292" cy="232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 descr="descarga.png"/>
          <p:cNvPicPr>
            <a:picLocks noChangeAspect="1"/>
          </p:cNvPicPr>
          <p:nvPr/>
        </p:nvPicPr>
        <p:blipFill>
          <a:blip r:embed="rId9"/>
          <a:srcRect l="35479" t="45475" r="34941" b="21806"/>
          <a:stretch>
            <a:fillRect/>
          </a:stretch>
        </p:blipFill>
        <p:spPr>
          <a:xfrm>
            <a:off x="7651221" y="3836347"/>
            <a:ext cx="1192334" cy="10189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023188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2020-2021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36023" y="1925638"/>
            <a:ext cx="3278777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/>
              <a:t>Contiene actividades para el alumnado en dos variantes.</a:t>
            </a:r>
          </a:p>
          <a:p>
            <a:pPr algn="just"/>
            <a:endParaRPr lang="es-ES" sz="2000" dirty="0"/>
          </a:p>
          <a:p>
            <a:pPr algn="just">
              <a:buFont typeface="Arial" pitchFamily="34" charset="0"/>
              <a:buChar char="•"/>
            </a:pPr>
            <a:r>
              <a:rPr lang="es-ES" sz="2000" dirty="0"/>
              <a:t>Sugerencias de reflexión y actuación para el colectivo docente.</a:t>
            </a:r>
          </a:p>
          <a:p>
            <a:pPr algn="just"/>
            <a:endParaRPr lang="es-ES" sz="2000" dirty="0"/>
          </a:p>
          <a:p>
            <a:pPr algn="just">
              <a:buFont typeface="Arial" pitchFamily="34" charset="0"/>
              <a:buChar char="•"/>
            </a:pPr>
            <a:r>
              <a:rPr lang="es-ES" sz="2000" dirty="0"/>
              <a:t>Orientaciones hacia madres, padres y/o tutores para reforzar en casa lo abordado</a:t>
            </a:r>
            <a:endParaRPr lang="es-MX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2550" t="42279" r="72755" b="23572"/>
          <a:stretch>
            <a:fillRect/>
          </a:stretch>
        </p:blipFill>
        <p:spPr bwMode="auto">
          <a:xfrm>
            <a:off x="5244454" y="1768884"/>
            <a:ext cx="2695414" cy="35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024846" y="1657933"/>
          <a:ext cx="39101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22">
            <a:extLst>
              <a:ext uri="{FF2B5EF4-FFF2-40B4-BE49-F238E27FC236}">
                <a16:creationId xmlns="" xmlns:a16="http://schemas.microsoft.com/office/drawing/2014/main" id="{D24E4996-C094-4ABA-A2A0-FAABE7C46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31" y="4562792"/>
            <a:ext cx="2076995" cy="19373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3476986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2020-2021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1">
            <a:extLst>
              <a:ext uri="{FF2B5EF4-FFF2-40B4-BE49-F238E27FC236}">
                <a16:creationId xmlns="" xmlns:a16="http://schemas.microsoft.com/office/drawing/2014/main" id="{A9B76AFB-2D6B-4F83-AE30-A3DF0F75D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062" y="1422438"/>
            <a:ext cx="4019784" cy="3140354"/>
          </a:xfrm>
          <a:prstGeom prst="rect">
            <a:avLst/>
          </a:prstGeom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2020-2021</a:t>
            </a:r>
          </a:p>
        </p:txBody>
      </p:sp>
      <p:pic>
        <p:nvPicPr>
          <p:cNvPr id="13316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1293813"/>
            <a:ext cx="883602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uadroTexto 3"/>
          <p:cNvSpPr txBox="1">
            <a:spLocks noChangeArrowheads="1"/>
          </p:cNvSpPr>
          <p:nvPr/>
        </p:nvSpPr>
        <p:spPr bwMode="auto">
          <a:xfrm>
            <a:off x="1724298" y="966651"/>
            <a:ext cx="51990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 escuela como espacio de participación infantil y adolescente para la formación ciudadana (formato digital)</a:t>
            </a:r>
            <a:endParaRPr lang="es-MX" b="1" dirty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63" y="1925638"/>
            <a:ext cx="2852646" cy="446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4"/>
          <p:cNvSpPr/>
          <p:nvPr/>
        </p:nvSpPr>
        <p:spPr>
          <a:xfrm>
            <a:off x="264142" y="1651177"/>
            <a:ext cx="54011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algn="just">
              <a:buClr>
                <a:srgbClr val="960E20"/>
              </a:buClr>
            </a:pPr>
            <a:r>
              <a:rPr lang="es-MX" sz="1600" b="1" dirty="0">
                <a:solidFill>
                  <a:srgbClr val="AE8D62"/>
                </a:solidFill>
                <a:latin typeface="Montserrat" pitchFamily="2" charset="77"/>
              </a:rPr>
              <a:t>Objetivos: </a:t>
            </a: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endParaRPr lang="es-MX" sz="1400" dirty="0">
              <a:latin typeface="Montserrat" panose="00000500000000000000" pitchFamily="2" charset="0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>
                <a:latin typeface="+mn-lt"/>
              </a:rPr>
              <a:t>Ofrecer </a:t>
            </a:r>
            <a:r>
              <a:rPr lang="es-MX" sz="1600" b="1" dirty="0">
                <a:latin typeface="+mn-lt"/>
              </a:rPr>
              <a:t>orientaciones teóricas y metodológicas </a:t>
            </a:r>
            <a:r>
              <a:rPr lang="es-MX" sz="1600" dirty="0">
                <a:latin typeface="+mn-lt"/>
              </a:rPr>
              <a:t>sobre dos mecanismos de participación infantil y adolescente: las </a:t>
            </a:r>
            <a:r>
              <a:rPr lang="es-MX" sz="1600" b="1" dirty="0">
                <a:latin typeface="+mn-lt"/>
              </a:rPr>
              <a:t>asambleas y proyectos escolares</a:t>
            </a:r>
            <a:r>
              <a:rPr lang="es-MX" sz="1600" dirty="0">
                <a:latin typeface="+mn-lt"/>
              </a:rPr>
              <a:t>, para promover la convivencia democrática en la escuela e incentivar sentido de pertenencia.</a:t>
            </a:r>
          </a:p>
          <a:p>
            <a:pPr marL="9525" algn="just">
              <a:buClr>
                <a:srgbClr val="960E20"/>
              </a:buClr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>
                <a:latin typeface="+mn-lt"/>
              </a:rPr>
              <a:t>Fortalecer una </a:t>
            </a:r>
            <a:r>
              <a:rPr lang="es-MX" sz="1600" b="1" dirty="0">
                <a:latin typeface="+mn-lt"/>
              </a:rPr>
              <a:t>gestión escolar democrática </a:t>
            </a:r>
            <a:r>
              <a:rPr lang="es-MX" sz="1600" dirty="0">
                <a:latin typeface="+mn-lt"/>
              </a:rPr>
              <a:t>que promueva la resolución pacífica de conflictos y la participación.</a:t>
            </a:r>
          </a:p>
          <a:p>
            <a:pPr marL="9525" algn="just">
              <a:buClr>
                <a:srgbClr val="960E20"/>
              </a:buClr>
            </a:pPr>
            <a:endParaRPr lang="es-MX" sz="1600" dirty="0">
              <a:latin typeface="+mn-lt"/>
            </a:endParaRPr>
          </a:p>
          <a:p>
            <a:pPr marL="274638" indent="-265113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b="1" dirty="0">
                <a:latin typeface="+mn-lt"/>
              </a:rPr>
              <a:t>Motivar</a:t>
            </a:r>
            <a:r>
              <a:rPr lang="es-MX" sz="1600" dirty="0">
                <a:latin typeface="+mn-lt"/>
              </a:rPr>
              <a:t> mediante las asambleas y proyectos al alumnado, </a:t>
            </a:r>
            <a:r>
              <a:rPr lang="es-MX" sz="1600" b="1" dirty="0">
                <a:latin typeface="+mn-lt"/>
              </a:rPr>
              <a:t>madres, padres de familia y/o tutores, al personal educativo y administrativo de la escuela</a:t>
            </a:r>
            <a:r>
              <a:rPr lang="es-MX" sz="1600" dirty="0">
                <a:latin typeface="+mn-lt"/>
              </a:rPr>
              <a:t>, a participar en la propuesta de iniciativas, toma de decisiones, acciones, compromisos, seguimiento y evaluación de los objetivos y metas en favor de una mejor organización, desempeño académico y convivencia.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554480" y="4127863"/>
            <a:ext cx="5747657" cy="1704703"/>
          </a:xfrm>
        </p:spPr>
        <p:txBody>
          <a:bodyPr/>
          <a:lstStyle/>
          <a:p>
            <a:pPr algn="ctr">
              <a:buNone/>
            </a:pPr>
            <a:r>
              <a:rPr lang="es-ES" dirty="0"/>
              <a:t>“En medio de la dificultad, reside la oportunidad”</a:t>
            </a:r>
            <a:endParaRPr lang="es-MX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583" y="1371600"/>
            <a:ext cx="2219325" cy="20574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05583" y="3683726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>
                <a:latin typeface="+mn-lt"/>
              </a:rPr>
              <a:t>Albert Einstein</a:t>
            </a:r>
            <a:endParaRPr lang="es-MX" i="1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88180" y="1481690"/>
            <a:ext cx="3056708" cy="42473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Es un proceso de aprendizaje que implica desmontar creencias acerca del papel de las NNA y los adultos en la sociedad.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Requiere el acompañamiento de adultos significativos.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Promueve la autoprotección y </a:t>
            </a:r>
            <a:r>
              <a:rPr lang="es-MX" dirty="0" err="1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resiliencia</a:t>
            </a: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dirty="0"/>
          </a:p>
          <a:p>
            <a:endParaRPr lang="es-MX" dirty="0"/>
          </a:p>
        </p:txBody>
      </p:sp>
      <p:sp>
        <p:nvSpPr>
          <p:cNvPr id="7" name="6 Elipse"/>
          <p:cNvSpPr/>
          <p:nvPr/>
        </p:nvSpPr>
        <p:spPr>
          <a:xfrm>
            <a:off x="3686947" y="1481690"/>
            <a:ext cx="2142309" cy="1998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827417" y="2090057"/>
            <a:ext cx="1859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Participación infantil y adolescente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878286" y="1925638"/>
            <a:ext cx="3056708" cy="31393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>
                <a:latin typeface="Montserrat" panose="00000500000000000000" pitchFamily="2" charset="0"/>
                <a:ea typeface="Calibri" panose="020F0502020204030204" pitchFamily="34" charset="0"/>
              </a:rPr>
              <a:t> Apertura a la participación de las familias en asuntos de gestión escolar, de aprendizaje, del ámbito comunitario y de construcción de una convivencia pacífica, inclusiva y democrática; así como de entornos escolares seguros. </a:t>
            </a:r>
            <a:endParaRPr lang="es-MX" dirty="0">
              <a:latin typeface="Montserrat" panose="00000500000000000000" pitchFamily="2" charset="0"/>
            </a:endParaRPr>
          </a:p>
          <a:p>
            <a:endParaRPr lang="es-MX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7" y="3768563"/>
            <a:ext cx="2000250" cy="1473072"/>
          </a:xfrm>
          <a:prstGeom prst="rect">
            <a:avLst/>
          </a:prstGeom>
          <a:ln>
            <a:noFill/>
          </a:ln>
          <a:effectLst>
            <a:glow rad="101600">
              <a:srgbClr val="D4C19C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uadroTexto 3"/>
          <p:cNvSpPr txBox="1">
            <a:spLocks noChangeArrowheads="1"/>
          </p:cNvSpPr>
          <p:nvPr/>
        </p:nvSpPr>
        <p:spPr bwMode="auto">
          <a:xfrm>
            <a:off x="4187825" y="473075"/>
            <a:ext cx="132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PRIMARIA</a:t>
            </a:r>
          </a:p>
        </p:txBody>
      </p:sp>
      <p:grpSp>
        <p:nvGrpSpPr>
          <p:cNvPr id="18436" name="Grupo 11"/>
          <p:cNvGrpSpPr>
            <a:grpSpLocks/>
          </p:cNvGrpSpPr>
          <p:nvPr/>
        </p:nvGrpSpPr>
        <p:grpSpPr bwMode="auto">
          <a:xfrm>
            <a:off x="79375" y="2863850"/>
            <a:ext cx="4584700" cy="2232025"/>
            <a:chOff x="1097278" y="1723935"/>
            <a:chExt cx="4585061" cy="2232665"/>
          </a:xfrm>
        </p:grpSpPr>
        <p:pic>
          <p:nvPicPr>
            <p:cNvPr id="18440" name="Imagen 10"/>
            <p:cNvPicPr>
              <a:picLocks noChangeAspect="1" noChangeArrowheads="1"/>
            </p:cNvPicPr>
            <p:nvPr/>
          </p:nvPicPr>
          <p:blipFill>
            <a:blip r:embed="rId3"/>
            <a:srcRect l="33385" t="14334" r="32768" b="5602"/>
            <a:stretch>
              <a:fillRect/>
            </a:stretch>
          </p:blipFill>
          <p:spPr bwMode="auto">
            <a:xfrm>
              <a:off x="4044907" y="1751400"/>
              <a:ext cx="1637432" cy="2177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Imagen 9"/>
            <p:cNvPicPr>
              <a:picLocks noChangeAspect="1" noChangeArrowheads="1"/>
            </p:cNvPicPr>
            <p:nvPr/>
          </p:nvPicPr>
          <p:blipFill>
            <a:blip r:embed="rId4"/>
            <a:srcRect l="33385" t="14333" r="33076" b="5055"/>
            <a:stretch>
              <a:fillRect/>
            </a:stretch>
          </p:blipFill>
          <p:spPr bwMode="auto">
            <a:xfrm>
              <a:off x="3476638" y="1723935"/>
              <a:ext cx="1613630" cy="2180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Imagen 8"/>
            <p:cNvPicPr>
              <a:picLocks noChangeAspect="1" noChangeArrowheads="1"/>
            </p:cNvPicPr>
            <p:nvPr/>
          </p:nvPicPr>
          <p:blipFill>
            <a:blip r:embed="rId5"/>
            <a:srcRect l="33385" t="14333" r="32768" b="5055"/>
            <a:stretch>
              <a:fillRect/>
            </a:stretch>
          </p:blipFill>
          <p:spPr bwMode="auto">
            <a:xfrm>
              <a:off x="2884567" y="1751401"/>
              <a:ext cx="1626315" cy="2177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Imagen 7"/>
            <p:cNvPicPr>
              <a:picLocks noChangeAspect="1" noChangeArrowheads="1"/>
            </p:cNvPicPr>
            <p:nvPr/>
          </p:nvPicPr>
          <p:blipFill>
            <a:blip r:embed="rId6"/>
            <a:srcRect l="33385" t="14333" r="32768" b="5055"/>
            <a:stretch>
              <a:fillRect/>
            </a:stretch>
          </p:blipFill>
          <p:spPr bwMode="auto">
            <a:xfrm>
              <a:off x="2286958" y="1751402"/>
              <a:ext cx="1626314" cy="217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4" name="Imagen 4"/>
            <p:cNvPicPr>
              <a:picLocks noChangeAspect="1" noChangeArrowheads="1"/>
            </p:cNvPicPr>
            <p:nvPr/>
          </p:nvPicPr>
          <p:blipFill>
            <a:blip r:embed="rId7"/>
            <a:srcRect l="33385" t="14333" r="33076" b="5055"/>
            <a:stretch>
              <a:fillRect/>
            </a:stretch>
          </p:blipFill>
          <p:spPr bwMode="auto">
            <a:xfrm>
              <a:off x="1689348" y="1751402"/>
              <a:ext cx="1631854" cy="2205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Imagen 2"/>
            <p:cNvPicPr>
              <a:picLocks noChangeAspect="1" noChangeArrowheads="1"/>
            </p:cNvPicPr>
            <p:nvPr/>
          </p:nvPicPr>
          <p:blipFill>
            <a:blip r:embed="rId8"/>
            <a:srcRect l="33385" t="14334" r="32768" b="5328"/>
            <a:stretch>
              <a:fillRect/>
            </a:stretch>
          </p:blipFill>
          <p:spPr bwMode="auto">
            <a:xfrm>
              <a:off x="1097278" y="1778868"/>
              <a:ext cx="1631853" cy="2177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7" name="Imagen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6413" y="2644775"/>
            <a:ext cx="25082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CuadroTexto 13"/>
          <p:cNvSpPr txBox="1">
            <a:spLocks noChangeArrowheads="1"/>
          </p:cNvSpPr>
          <p:nvPr/>
        </p:nvSpPr>
        <p:spPr bwMode="auto">
          <a:xfrm>
            <a:off x="463550" y="1873250"/>
            <a:ext cx="3911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Cuaderno de actividades </a:t>
            </a:r>
          </a:p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para el estudiante</a:t>
            </a:r>
          </a:p>
        </p:txBody>
      </p:sp>
      <p:sp>
        <p:nvSpPr>
          <p:cNvPr id="18439" name="CuadroTexto 14"/>
          <p:cNvSpPr txBox="1">
            <a:spLocks noChangeArrowheads="1"/>
          </p:cNvSpPr>
          <p:nvPr/>
        </p:nvSpPr>
        <p:spPr bwMode="auto">
          <a:xfrm>
            <a:off x="4418013" y="1722438"/>
            <a:ext cx="49164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Guía para el docente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Uso de los cuadernos  de actividades para 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el estudiante de primero a sexto grado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2198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EJES TEMÁTICOS</a:t>
            </a:r>
          </a:p>
        </p:txBody>
      </p:sp>
      <p:pic>
        <p:nvPicPr>
          <p:cNvPr id="19460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5950" y="1392238"/>
            <a:ext cx="53721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3544888" y="382337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4EEE9492-C7E9-419B-B34C-C1B11BCF214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717184252"/>
              </p:ext>
            </p:extLst>
          </p:nvPr>
        </p:nvGraphicFramePr>
        <p:xfrm>
          <a:off x="1749152" y="705394"/>
          <a:ext cx="6348549" cy="355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859A4530-F2FE-4BED-9C34-490B28D55995}"/>
              </a:ext>
            </a:extLst>
          </p:cNvPr>
          <p:cNvGraphicFramePr/>
          <p:nvPr/>
        </p:nvGraphicFramePr>
        <p:xfrm>
          <a:off x="1137834" y="3480188"/>
          <a:ext cx="7673423" cy="314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1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Imagen 5"/>
          <p:cNvPicPr>
            <a:picLocks noChangeAspect="1" noChangeArrowheads="1"/>
          </p:cNvPicPr>
          <p:nvPr/>
        </p:nvPicPr>
        <p:blipFill>
          <a:blip r:embed="rId4"/>
          <a:srcRect l="6923" t="48651" r="6155" b="16000"/>
          <a:stretch>
            <a:fillRect/>
          </a:stretch>
        </p:blipFill>
        <p:spPr bwMode="auto">
          <a:xfrm>
            <a:off x="131763" y="1562100"/>
            <a:ext cx="8967787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uadroTexto 3"/>
          <p:cNvSpPr txBox="1">
            <a:spLocks noChangeArrowheads="1"/>
          </p:cNvSpPr>
          <p:nvPr/>
        </p:nvSpPr>
        <p:spPr bwMode="auto">
          <a:xfrm>
            <a:off x="3374524" y="403225"/>
            <a:ext cx="30188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ESTRUCTURA GENERAL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DE MATERIALES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(PRIMARIA)</a:t>
            </a:r>
          </a:p>
        </p:txBody>
      </p:sp>
      <p:pic>
        <p:nvPicPr>
          <p:cNvPr id="21509" name="Imagen 6"/>
          <p:cNvPicPr>
            <a:picLocks noChangeAspect="1" noChangeArrowheads="1"/>
          </p:cNvPicPr>
          <p:nvPr/>
        </p:nvPicPr>
        <p:blipFill>
          <a:blip r:embed="rId5"/>
          <a:srcRect l="5385" t="24072" r="50000" b="8064"/>
          <a:stretch>
            <a:fillRect/>
          </a:stretch>
        </p:blipFill>
        <p:spPr bwMode="auto">
          <a:xfrm>
            <a:off x="839788" y="3195638"/>
            <a:ext cx="4043362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BD6BF69E-0527-47A3-B2DF-62D03D32ED32}"/>
              </a:ext>
            </a:extLst>
          </p:cNvPr>
          <p:cNvSpPr/>
          <p:nvPr/>
        </p:nvSpPr>
        <p:spPr>
          <a:xfrm>
            <a:off x="7937500" y="1325563"/>
            <a:ext cx="914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AB5AC52B-F847-434F-B6E5-76A1DB623C2B}"/>
              </a:ext>
            </a:extLst>
          </p:cNvPr>
          <p:cNvSpPr/>
          <p:nvPr/>
        </p:nvSpPr>
        <p:spPr>
          <a:xfrm>
            <a:off x="4157663" y="4049713"/>
            <a:ext cx="9144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Imagen 7"/>
          <p:cNvPicPr>
            <a:picLocks noChangeAspect="1" noChangeArrowheads="1"/>
          </p:cNvPicPr>
          <p:nvPr/>
        </p:nvPicPr>
        <p:blipFill>
          <a:blip r:embed="rId4"/>
          <a:srcRect l="51231" t="24347" r="5846" b="5876"/>
          <a:stretch>
            <a:fillRect/>
          </a:stretch>
        </p:blipFill>
        <p:spPr bwMode="auto">
          <a:xfrm>
            <a:off x="2609850" y="1208088"/>
            <a:ext cx="39243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n 8"/>
          <p:cNvPicPr>
            <a:picLocks noChangeAspect="1" noChangeArrowheads="1"/>
          </p:cNvPicPr>
          <p:nvPr/>
        </p:nvPicPr>
        <p:blipFill>
          <a:blip r:embed="rId5"/>
          <a:srcRect l="6847" t="35976" r="13077" b="25668"/>
          <a:stretch>
            <a:fillRect/>
          </a:stretch>
        </p:blipFill>
        <p:spPr bwMode="auto">
          <a:xfrm>
            <a:off x="911225" y="4464050"/>
            <a:ext cx="73215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05E890D6-4D0E-4069-9E8C-D5811569737E}"/>
              </a:ext>
            </a:extLst>
          </p:cNvPr>
          <p:cNvSpPr/>
          <p:nvPr/>
        </p:nvSpPr>
        <p:spPr>
          <a:xfrm>
            <a:off x="6011863" y="2179638"/>
            <a:ext cx="914400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3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653249EF-F43D-438F-9F88-BE058D3CB7B7}"/>
              </a:ext>
            </a:extLst>
          </p:cNvPr>
          <p:cNvSpPr/>
          <p:nvPr/>
        </p:nvSpPr>
        <p:spPr>
          <a:xfrm>
            <a:off x="533400" y="4125913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4</a:t>
            </a:r>
          </a:p>
        </p:txBody>
      </p:sp>
      <p:sp>
        <p:nvSpPr>
          <p:cNvPr id="22535" name="CuadroTexto 11"/>
          <p:cNvSpPr txBox="1">
            <a:spLocks noChangeArrowheads="1"/>
          </p:cNvSpPr>
          <p:nvPr/>
        </p:nvSpPr>
        <p:spPr bwMode="auto">
          <a:xfrm>
            <a:off x="3374524" y="309563"/>
            <a:ext cx="30188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ESTRUCTURA GENERAL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DE MATERIALES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(PRIMARIA)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uadroTexto 3"/>
          <p:cNvSpPr txBox="1">
            <a:spLocks noChangeArrowheads="1"/>
          </p:cNvSpPr>
          <p:nvPr/>
        </p:nvSpPr>
        <p:spPr bwMode="auto">
          <a:xfrm>
            <a:off x="3544888" y="469900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FA3025BA-23D3-4B91-B70E-8BA3C8FD5B52}"/>
              </a:ext>
            </a:extLst>
          </p:cNvPr>
          <p:cNvGraphicFramePr/>
          <p:nvPr/>
        </p:nvGraphicFramePr>
        <p:xfrm>
          <a:off x="898656" y="1396999"/>
          <a:ext cx="7875564" cy="49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551238" y="469900"/>
            <a:ext cx="257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DATOS RELEVANTES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BD5FFB6A-7CB2-4D9A-931B-52C8060EB014}"/>
              </a:ext>
            </a:extLst>
          </p:cNvPr>
          <p:cNvGraphicFramePr/>
          <p:nvPr/>
        </p:nvGraphicFramePr>
        <p:xfrm>
          <a:off x="393895" y="1299640"/>
          <a:ext cx="8412479" cy="152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 l="5374" t="14706" r="7812" b="12500"/>
          <a:stretch>
            <a:fillRect/>
          </a:stretch>
        </p:blipFill>
        <p:spPr bwMode="auto">
          <a:xfrm>
            <a:off x="811907" y="2821578"/>
            <a:ext cx="7487025" cy="35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281147" y="3950382"/>
            <a:ext cx="4206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La educación genera confianza.</a:t>
            </a:r>
          </a:p>
          <a:p>
            <a:pPr algn="ctr"/>
            <a:r>
              <a:rPr lang="es-ES" sz="2400" dirty="0"/>
              <a:t>La confianza genera esperanza.</a:t>
            </a:r>
          </a:p>
          <a:p>
            <a:pPr algn="ctr"/>
            <a:r>
              <a:rPr lang="es-ES" sz="2400" dirty="0"/>
              <a:t>La esperanza genera paz.</a:t>
            </a:r>
          </a:p>
          <a:p>
            <a:pPr algn="ctr"/>
            <a:endParaRPr lang="es-ES" sz="2400" dirty="0"/>
          </a:p>
          <a:p>
            <a:pPr algn="ctr"/>
            <a:r>
              <a:rPr lang="es-ES" sz="2400" i="1" dirty="0"/>
              <a:t>Confucio </a:t>
            </a:r>
            <a:endParaRPr lang="es-MX" sz="2400" i="1" dirty="0"/>
          </a:p>
        </p:txBody>
      </p:sp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56" y="854075"/>
            <a:ext cx="3096307" cy="309630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4A593052-C434-435F-8598-E9F62212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25" y="1446213"/>
            <a:ext cx="8489950" cy="4351337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Coordinación Local del PNCE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MX" altLang="es-MX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Gitzel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Guadalupe Botello Rubio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Valores y Promoción Social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pncequeretaro@usebeq.edu.mx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Tel. 2 38 60 00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Ext. 1963 / 1973</a:t>
            </a: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solidFill>
                  <a:srgbClr val="007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PNCE: 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http://www.gob.mx/escuelalibredeacoso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3AA717E1-FE8A-44BD-8FCB-0B0E32CCD52E}"/>
              </a:ext>
            </a:extLst>
          </p:cNvPr>
          <p:cNvGraphicFramePr/>
          <p:nvPr/>
        </p:nvGraphicFramePr>
        <p:xfrm>
          <a:off x="1060351" y="1378634"/>
          <a:ext cx="7023296" cy="489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00" name="CuadroTexto 12"/>
          <p:cNvSpPr txBox="1">
            <a:spLocks noChangeArrowheads="1"/>
          </p:cNvSpPr>
          <p:nvPr/>
        </p:nvSpPr>
        <p:spPr bwMode="auto">
          <a:xfrm>
            <a:off x="3967163" y="584200"/>
            <a:ext cx="146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CONTEXTO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8BA661D6-E897-4819-9048-5344DC2B5D29}"/>
              </a:ext>
            </a:extLst>
          </p:cNvPr>
          <p:cNvGraphicFramePr/>
          <p:nvPr/>
        </p:nvGraphicFramePr>
        <p:xfrm>
          <a:off x="812409" y="1350498"/>
          <a:ext cx="7519181" cy="469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24" name="CuadroTexto 7"/>
          <p:cNvSpPr txBox="1">
            <a:spLocks noChangeArrowheads="1"/>
          </p:cNvSpPr>
          <p:nvPr/>
        </p:nvSpPr>
        <p:spPr bwMode="auto">
          <a:xfrm>
            <a:off x="3679825" y="608013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ORIENTACIÓN</a:t>
            </a:r>
          </a:p>
        </p:txBody>
      </p:sp>
      <p:pic>
        <p:nvPicPr>
          <p:cNvPr id="5" name="Imagen 18" descr="Imagen que contiene interior, ventana, tabla, juguete&#10;&#10;Descripción generada automáticamente">
            <a:extLst>
              <a:ext uri="{FF2B5EF4-FFF2-40B4-BE49-F238E27FC236}">
                <a16:creationId xmlns="" xmlns:a16="http://schemas.microsoft.com/office/drawing/2014/main" id="{BB23F9E7-E567-42FB-B7F8-5A104270B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2524773"/>
            <a:ext cx="1854277" cy="241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4154488" y="596900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OBJETIVO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C18A0693-DF85-4C1A-94C3-FBAA7A7CF3F3}"/>
              </a:ext>
            </a:extLst>
          </p:cNvPr>
          <p:cNvGraphicFramePr/>
          <p:nvPr/>
        </p:nvGraphicFramePr>
        <p:xfrm>
          <a:off x="0" y="225083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uadroTexto 3"/>
          <p:cNvSpPr txBox="1">
            <a:spLocks noChangeArrowheads="1"/>
          </p:cNvSpPr>
          <p:nvPr/>
        </p:nvSpPr>
        <p:spPr bwMode="auto">
          <a:xfrm>
            <a:off x="3679825" y="6080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¿QUÉ ES PNCE?</a:t>
            </a:r>
          </a:p>
        </p:txBody>
      </p:sp>
      <p:pic>
        <p:nvPicPr>
          <p:cNvPr id="7172" name="Marcador de contenid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" y="1371600"/>
            <a:ext cx="76406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upo 6"/>
          <p:cNvGrpSpPr>
            <a:grpSpLocks/>
          </p:cNvGrpSpPr>
          <p:nvPr/>
        </p:nvGrpSpPr>
        <p:grpSpPr bwMode="auto">
          <a:xfrm>
            <a:off x="682625" y="4872038"/>
            <a:ext cx="7442200" cy="1176337"/>
            <a:chOff x="2776915" y="4814386"/>
            <a:chExt cx="7441142" cy="1176442"/>
          </a:xfrm>
        </p:grpSpPr>
        <p:sp>
          <p:nvSpPr>
            <p:cNvPr id="8" name="Rectángulo redondeado 2">
              <a:extLst>
                <a:ext uri="{FF2B5EF4-FFF2-40B4-BE49-F238E27FC236}">
                  <a16:creationId xmlns="" xmlns:a16="http://schemas.microsoft.com/office/drawing/2014/main" id="{C0AE8954-C3B3-4E75-A710-10178A5325A9}"/>
                </a:ext>
              </a:extLst>
            </p:cNvPr>
            <p:cNvSpPr/>
            <p:nvPr/>
          </p:nvSpPr>
          <p:spPr>
            <a:xfrm>
              <a:off x="3200718" y="4814386"/>
              <a:ext cx="7017339" cy="1176442"/>
            </a:xfrm>
            <a:prstGeom prst="roundRect">
              <a:avLst/>
            </a:prstGeom>
            <a:solidFill>
              <a:srgbClr val="83A343"/>
            </a:solidFill>
            <a:ln>
              <a:solidFill>
                <a:srgbClr val="83A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Impulsa ambientes libres de acoso escolar, que favorezcan la convivencia sana, </a:t>
              </a:r>
            </a:p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pacifica e inclusiva.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="" xmlns:a16="http://schemas.microsoft.com/office/drawing/2014/main" id="{7D56446A-EFFA-46C1-963B-68F8EE7E5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295" t="78488" r="22121"/>
            <a:stretch/>
          </p:blipFill>
          <p:spPr>
            <a:xfrm>
              <a:off x="2776915" y="4937548"/>
              <a:ext cx="1072530" cy="930117"/>
            </a:xfrm>
            <a:prstGeom prst="ellipse">
              <a:avLst/>
            </a:prstGeom>
            <a:solidFill>
              <a:schemeClr val="accent6"/>
            </a:solidFill>
            <a:ln w="63500" cap="rnd">
              <a:solidFill>
                <a:srgbClr val="83A34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uadroTexto 3"/>
          <p:cNvSpPr txBox="1">
            <a:spLocks noChangeArrowheads="1"/>
          </p:cNvSpPr>
          <p:nvPr/>
        </p:nvSpPr>
        <p:spPr bwMode="auto">
          <a:xfrm>
            <a:off x="3230563" y="608013"/>
            <a:ext cx="326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CICLO ESCOLAR 2019-2020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C18A0693-DF85-4C1A-94C3-FBAA7A7CF3F3}"/>
              </a:ext>
            </a:extLst>
          </p:cNvPr>
          <p:cNvGraphicFramePr/>
          <p:nvPr/>
        </p:nvGraphicFramePr>
        <p:xfrm>
          <a:off x="0" y="98474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0563" y="608013"/>
            <a:ext cx="34576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CICLO ESCOLAR 2020-2021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9897" y="4389120"/>
            <a:ext cx="356616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Desarrollar la capacidad para hacer uso de los recursos personales y las redes de apoyo disponibles, a fin de orientar diversas situaciones de riesgo mediante el fortalecimiento de habilidades para la vida.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709795" y="4389121"/>
            <a:ext cx="356616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ES" dirty="0"/>
          </a:p>
          <a:p>
            <a:pPr algn="just"/>
            <a:r>
              <a:rPr lang="es-ES" dirty="0"/>
              <a:t>Fomentar la participación infantil y adolecente para promover la formación ciudadana y la cultura de paz en las escuelas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6388" y="2024743"/>
            <a:ext cx="45720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MX" dirty="0"/>
              <a:t>Capacidad para hacer uso de los recursos personales y</a:t>
            </a:r>
          </a:p>
          <a:p>
            <a:pPr algn="just"/>
            <a:r>
              <a:rPr lang="es-MX" dirty="0"/>
              <a:t>las redes de apoyo disponibles, a fin de enfrentar</a:t>
            </a:r>
          </a:p>
          <a:p>
            <a:pPr algn="just"/>
            <a:r>
              <a:rPr lang="es-MX" dirty="0"/>
              <a:t>diversas situaciones de riesgo.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40034" y="1360323"/>
            <a:ext cx="152835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Resiliencia</a:t>
            </a:r>
            <a:endParaRPr lang="es-MX" b="1" dirty="0"/>
          </a:p>
        </p:txBody>
      </p:sp>
      <p:sp>
        <p:nvSpPr>
          <p:cNvPr id="6" name="5 Rectángulo"/>
          <p:cNvSpPr/>
          <p:nvPr/>
        </p:nvSpPr>
        <p:spPr>
          <a:xfrm>
            <a:off x="496388" y="3997234"/>
            <a:ext cx="8190412" cy="21698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>
                <a:latin typeface="+mn-lt"/>
              </a:rPr>
              <a:t>Son aquellas que a pesar de haber sido sometidas a factores de estrés, adversidad o pérdida, son capaces de recuperarse de estos eventos, orientando su vida por medio de un proyecto personal o de metas, que les permiten afrontar dichas situaciones, como obstáculos que hay que superar y continuar, para buscar su bienestar y el de los demás.</a:t>
            </a:r>
            <a:endParaRPr lang="es-MX" b="1" dirty="0">
              <a:solidFill>
                <a:srgbClr val="960E2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630091" y="3502071"/>
            <a:ext cx="289995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Personas </a:t>
            </a:r>
            <a:r>
              <a:rPr lang="es-ES" b="1" dirty="0" err="1"/>
              <a:t>resilientes</a:t>
            </a:r>
            <a:endParaRPr lang="es-MX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1" y="1360323"/>
            <a:ext cx="2009191" cy="169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2777" y="0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400199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altLang="es-MX" b="1" dirty="0">
                <a:latin typeface="Arial" charset="0"/>
                <a:cs typeface="Arial" charset="0"/>
              </a:rPr>
              <a:t>PROPUESTA DEL EJERCICIO 2020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201782" y="1397000"/>
          <a:ext cx="6570617" cy="47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Flecha derecha"/>
          <p:cNvSpPr/>
          <p:nvPr/>
        </p:nvSpPr>
        <p:spPr>
          <a:xfrm>
            <a:off x="5878286" y="2142309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2888493">
            <a:off x="2229396" y="286060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10800000">
            <a:off x="3770812" y="565621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248194" y="1142637"/>
            <a:ext cx="2298636" cy="214671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6534723" y="1142637"/>
            <a:ext cx="2374146" cy="234514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1534672" y="4656545"/>
            <a:ext cx="2024316" cy="19993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6657172" y="1387654"/>
            <a:ext cx="2230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Desarrollo  de habilidades socioemocionales mediante la estrategia preventiva y formativa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8194" y="1628971"/>
            <a:ext cx="223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Formación de NNA </a:t>
            </a:r>
            <a:r>
              <a:rPr lang="es-ES" sz="1600" dirty="0" err="1"/>
              <a:t>resilientes</a:t>
            </a:r>
            <a:endParaRPr lang="es-ES" sz="1600" dirty="0"/>
          </a:p>
          <a:p>
            <a:pPr algn="ctr"/>
            <a:r>
              <a:rPr lang="es-ES" sz="1600" dirty="0"/>
              <a:t>Comunidad educativa </a:t>
            </a:r>
            <a:r>
              <a:rPr lang="es-ES" sz="1600" dirty="0" err="1"/>
              <a:t>resiliente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847967" y="5056052"/>
            <a:ext cx="1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Recuperar la voz de NNA en la vida escolar</a:t>
            </a:r>
            <a:endParaRPr lang="es-MX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1332</Words>
  <Application>Microsoft Office PowerPoint</Application>
  <PresentationFormat>Presentación en pantalla (4:3)</PresentationFormat>
  <Paragraphs>142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Company>USEBEQ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ARLEN USEBEQ</dc:creator>
  <cp:lastModifiedBy>anais</cp:lastModifiedBy>
  <cp:revision>59</cp:revision>
  <dcterms:created xsi:type="dcterms:W3CDTF">2015-10-13T19:55:23Z</dcterms:created>
  <dcterms:modified xsi:type="dcterms:W3CDTF">2020-10-13T16:38:21Z</dcterms:modified>
</cp:coreProperties>
</file>